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notesMasterIdLst>
    <p:notesMasterId r:id="rId26"/>
  </p:notesMasterIdLst>
  <p:sldIdLst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5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ACEE8D-86B9-47CF-A030-F19BFE31B6CD}">
          <p14:sldIdLst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5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F2B"/>
    <a:srgbClr val="FF6709"/>
    <a:srgbClr val="344529"/>
    <a:srgbClr val="2B3922"/>
    <a:srgbClr val="2E3722"/>
    <a:srgbClr val="FCF7F1"/>
    <a:srgbClr val="B8D233"/>
    <a:srgbClr val="5CC6D6"/>
    <a:srgbClr val="F8D22F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-46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Hardware components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Networking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Software components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Hardware components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Networking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Software components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FE5BE-3B58-455F-B9AB-B897233B93AA}" type="datetimeFigureOut">
              <a:rPr lang="it-IT" smtClean="0"/>
              <a:t>14/04/2020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0BC28-E01F-4DF8-BBC9-F7B57899C2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39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FB874A6F-6C9D-45D3-8BC7-9642DE1D97D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87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DC9D-1C11-40DE-9DF5-A4A4416FE6E0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652CAD7-4479-4BBF-8557-BE20AA550E9C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AEC5-6F91-48D1-9E3B-C87ED9D6E788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A59E78-5955-44DA-839A-377E90DF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87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098-98D9-42C3-871E-7E8B6EE15E17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E68EB3-8572-44C1-A56B-DB1C7147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87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AADC-E707-4A63-9787-CCD3D9D8F559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3669E6-A216-42B2-BACA-C4286388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87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374E-1F43-4425-8B02-F3830469B33A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81FFC33-043B-4B08-BACB-079A9C643B86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3EABF7A-5231-4340-AB42-BD3CB8A2D8D9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E834E12-E982-4464-8DBB-62E42880839A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emf"/><Relationship Id="rId2" Type="http://schemas.openxmlformats.org/officeDocument/2006/relationships/image" Target="../media/image42.png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emf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emf"/><Relationship Id="rId2" Type="http://schemas.openxmlformats.org/officeDocument/2006/relationships/image" Target="../media/image42.png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emf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5.svg"/><Relationship Id="rId3" Type="http://schemas.openxmlformats.org/officeDocument/2006/relationships/image" Target="../media/image59.svg"/><Relationship Id="rId7" Type="http://schemas.openxmlformats.org/officeDocument/2006/relationships/image" Target="../media/image61.svg"/><Relationship Id="rId12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3.svg"/><Relationship Id="rId5" Type="http://schemas.openxmlformats.org/officeDocument/2006/relationships/image" Target="../media/image27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7.svg"/><Relationship Id="rId7" Type="http://schemas.openxmlformats.org/officeDocument/2006/relationships/image" Target="../media/image27.svg"/><Relationship Id="rId12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1.svg"/><Relationship Id="rId5" Type="http://schemas.openxmlformats.org/officeDocument/2006/relationships/image" Target="../media/image31.svg"/><Relationship Id="rId10" Type="http://schemas.openxmlformats.org/officeDocument/2006/relationships/image" Target="../media/image60.png"/><Relationship Id="rId4" Type="http://schemas.openxmlformats.org/officeDocument/2006/relationships/image" Target="../media/image30.png"/><Relationship Id="rId9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dmine.robotology.eu/easy_knowledge_globals" TargetMode="External"/><Relationship Id="rId2" Type="http://schemas.openxmlformats.org/officeDocument/2006/relationships/hyperlink" Target="https://github.com/icub-tech-iit/setup-system-configur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icub.org/" TargetMode="External"/><Relationship Id="rId4" Type="http://schemas.openxmlformats.org/officeDocument/2006/relationships/hyperlink" Target="https://wiki.icub.iit.local/index.php/ICub_setup_envirom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noProof="0" dirty="0" err="1">
                <a:solidFill>
                  <a:schemeClr val="tx1"/>
                </a:solidFill>
              </a:rPr>
              <a:t>IcUB</a:t>
            </a:r>
            <a:r>
              <a:rPr lang="en-US" sz="4400" noProof="0" dirty="0">
                <a:solidFill>
                  <a:schemeClr val="tx1"/>
                </a:solidFill>
              </a:rPr>
              <a:t> and R1 Hardware and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>
                <a:solidFill>
                  <a:schemeClr val="tx1"/>
                </a:solidFill>
              </a:rPr>
              <a:t>by the IT point of view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MK2 – external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94A2-1D74-4D55-BECA-729158C3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Designed to be portable: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Small desktop network router with </a:t>
            </a:r>
            <a:r>
              <a:rPr lang="en-US" noProof="0" dirty="0" err="1"/>
              <a:t>wifi</a:t>
            </a:r>
            <a:endParaRPr lang="en-US" noProof="0" dirty="0"/>
          </a:p>
          <a:p>
            <a:pPr>
              <a:lnSpc>
                <a:spcPct val="200000"/>
              </a:lnSpc>
            </a:pPr>
            <a:r>
              <a:rPr lang="en-US" noProof="0" dirty="0"/>
              <a:t>Laptop PCs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Powerful laptop PCs with CUDA-capable GPU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CUDA box (to be attached to laptops)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11BF862-62A8-4E92-B25D-5C08E5067257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R1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3/4</a:t>
            </a:r>
          </a:p>
        </p:txBody>
      </p:sp>
      <p:pic>
        <p:nvPicPr>
          <p:cNvPr id="1036" name="Picture 12" descr="Dell Alienware 17 Area-51m, White - Gaming Laptop | Alzashop.com">
            <a:extLst>
              <a:ext uri="{FF2B5EF4-FFF2-40B4-BE49-F238E27FC236}">
                <a16:creationId xmlns:a16="http://schemas.microsoft.com/office/drawing/2014/main" id="{0A60EA5A-65D5-4F09-A1E1-3E9E7FA5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98" y="4634118"/>
            <a:ext cx="1715602" cy="11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azon.com: Alienware Graphics Amplifier (9R7XN): Computers ...">
            <a:extLst>
              <a:ext uri="{FF2B5EF4-FFF2-40B4-BE49-F238E27FC236}">
                <a16:creationId xmlns:a16="http://schemas.microsoft.com/office/drawing/2014/main" id="{C66D638F-B5C6-4F84-9835-37B42787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68" y="5296103"/>
            <a:ext cx="1427663" cy="10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F1DEDD-80CA-420B-BABE-46D15AC82EB0}"/>
              </a:ext>
            </a:extLst>
          </p:cNvPr>
          <p:cNvCxnSpPr>
            <a:cxnSpLocks/>
          </p:cNvCxnSpPr>
          <p:nvPr/>
        </p:nvCxnSpPr>
        <p:spPr>
          <a:xfrm>
            <a:off x="4926563" y="2776263"/>
            <a:ext cx="1169437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Linksys Router WRT1900ACS, Nero/Blu: Amazon.it: Elettronica">
            <a:extLst>
              <a:ext uri="{FF2B5EF4-FFF2-40B4-BE49-F238E27FC236}">
                <a16:creationId xmlns:a16="http://schemas.microsoft.com/office/drawing/2014/main" id="{A84D357B-55DD-4AB7-AF0E-B07E33D65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30" y="2011188"/>
            <a:ext cx="1925217" cy="1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09C5EA-F1FD-440B-893D-3EAEC93B646A}"/>
              </a:ext>
            </a:extLst>
          </p:cNvPr>
          <p:cNvCxnSpPr>
            <a:cxnSpLocks/>
          </p:cNvCxnSpPr>
          <p:nvPr/>
        </p:nvCxnSpPr>
        <p:spPr>
          <a:xfrm>
            <a:off x="5673011" y="3924146"/>
            <a:ext cx="3601618" cy="1161038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1D3AC5-E3D5-4F57-87AB-2D8AA8EBB076}"/>
              </a:ext>
            </a:extLst>
          </p:cNvPr>
          <p:cNvCxnSpPr>
            <a:cxnSpLocks/>
          </p:cNvCxnSpPr>
          <p:nvPr/>
        </p:nvCxnSpPr>
        <p:spPr>
          <a:xfrm>
            <a:off x="4991877" y="4516052"/>
            <a:ext cx="1502229" cy="1304691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ell Precision 7710 - Notebookcheck.it">
            <a:extLst>
              <a:ext uri="{FF2B5EF4-FFF2-40B4-BE49-F238E27FC236}">
                <a16:creationId xmlns:a16="http://schemas.microsoft.com/office/drawing/2014/main" id="{5F55030D-E7AD-478A-BB95-87743BB91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96" y="3050247"/>
            <a:ext cx="1715603" cy="12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1E167A-BAFD-4419-BD4B-A115180E7A7F}"/>
              </a:ext>
            </a:extLst>
          </p:cNvPr>
          <p:cNvCxnSpPr>
            <a:cxnSpLocks/>
          </p:cNvCxnSpPr>
          <p:nvPr/>
        </p:nvCxnSpPr>
        <p:spPr>
          <a:xfrm>
            <a:off x="2580854" y="3342884"/>
            <a:ext cx="6693775" cy="449261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15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MK1 –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94A2-1D74-4D55-BECA-729158C3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Less hardware: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On board - Single embedded PCs in the robot torso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NO laptop PCs with CUDA-capable GPU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NO CUDA box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11BF862-62A8-4E92-B25D-5C08E5067257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R1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4/4</a:t>
            </a:r>
          </a:p>
        </p:txBody>
      </p:sp>
    </p:spTree>
    <p:extLst>
      <p:ext uri="{BB962C8B-B14F-4D97-AF65-F5344CB8AC3E}">
        <p14:creationId xmlns:p14="http://schemas.microsoft.com/office/powerpoint/2010/main" val="396727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ADA34-C7A5-444B-8AD2-E3A0F6274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noProof="0" dirty="0">
                <a:solidFill>
                  <a:srgbClr val="FF0000"/>
                </a:solidFill>
              </a:rPr>
              <a:t>Physical connections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612780-3502-4BEA-BCCE-DB2F64E1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noProof="0" dirty="0">
                <a:solidFill>
                  <a:schemeClr val="accent3">
                    <a:lumMod val="75000"/>
                  </a:schemeClr>
                </a:solidFill>
              </a:rPr>
              <a:t>Logical connections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iCub and R1 networking</a:t>
            </a:r>
          </a:p>
        </p:txBody>
      </p:sp>
      <p:pic>
        <p:nvPicPr>
          <p:cNvPr id="16" name="Graphic 15" descr="Laptop">
            <a:extLst>
              <a:ext uri="{FF2B5EF4-FFF2-40B4-BE49-F238E27FC236}">
                <a16:creationId xmlns:a16="http://schemas.microsoft.com/office/drawing/2014/main" id="{E375483E-F91B-49C0-B82B-289B34159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4008" y="4648534"/>
            <a:ext cx="914400" cy="914400"/>
          </a:xfrm>
          <a:prstGeom prst="rect">
            <a:avLst/>
          </a:prstGeom>
        </p:spPr>
      </p:pic>
      <p:pic>
        <p:nvPicPr>
          <p:cNvPr id="18" name="Graphic 17" descr="Server">
            <a:extLst>
              <a:ext uri="{FF2B5EF4-FFF2-40B4-BE49-F238E27FC236}">
                <a16:creationId xmlns:a16="http://schemas.microsoft.com/office/drawing/2014/main" id="{7D1F87F0-27FE-4AB0-94FE-6DE34668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5695" y="2850676"/>
            <a:ext cx="914400" cy="914400"/>
          </a:xfrm>
          <a:prstGeom prst="rect">
            <a:avLst/>
          </a:prstGeom>
        </p:spPr>
      </p:pic>
      <p:pic>
        <p:nvPicPr>
          <p:cNvPr id="20" name="Graphic 19" descr="Wireless router">
            <a:extLst>
              <a:ext uri="{FF2B5EF4-FFF2-40B4-BE49-F238E27FC236}">
                <a16:creationId xmlns:a16="http://schemas.microsoft.com/office/drawing/2014/main" id="{B1A3A510-AC00-488D-BA87-455760000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855" y="3734134"/>
            <a:ext cx="914400" cy="914400"/>
          </a:xfrm>
          <a:prstGeom prst="rect">
            <a:avLst/>
          </a:prstGeom>
        </p:spPr>
      </p:pic>
      <p:pic>
        <p:nvPicPr>
          <p:cNvPr id="24" name="Content Placeholder 23" descr="USB">
            <a:extLst>
              <a:ext uri="{FF2B5EF4-FFF2-40B4-BE49-F238E27FC236}">
                <a16:creationId xmlns:a16="http://schemas.microsoft.com/office/drawing/2014/main" id="{42CADC6C-7615-4976-ACB6-C55D8B338D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3182" y="2850676"/>
            <a:ext cx="914400" cy="914400"/>
          </a:xfrm>
        </p:spPr>
      </p:pic>
      <p:pic>
        <p:nvPicPr>
          <p:cNvPr id="26" name="Graphic 25" descr="Cloud Computing">
            <a:extLst>
              <a:ext uri="{FF2B5EF4-FFF2-40B4-BE49-F238E27FC236}">
                <a16:creationId xmlns:a16="http://schemas.microsoft.com/office/drawing/2014/main" id="{48AA983E-E0FB-484A-B88F-889B700C00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2018" y="4648534"/>
            <a:ext cx="914400" cy="914400"/>
          </a:xfrm>
          <a:prstGeom prst="rect">
            <a:avLst/>
          </a:prstGeom>
        </p:spPr>
      </p:pic>
      <p:pic>
        <p:nvPicPr>
          <p:cNvPr id="30" name="Graphic 29" descr="Bluetooth">
            <a:extLst>
              <a:ext uri="{FF2B5EF4-FFF2-40B4-BE49-F238E27FC236}">
                <a16:creationId xmlns:a16="http://schemas.microsoft.com/office/drawing/2014/main" id="{CA81BA0F-DEDB-4AE4-8023-D81CB4B823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3232" y="373413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035E058-EECA-4158-ADE3-C67A86A9E09F}"/>
              </a:ext>
            </a:extLst>
          </p:cNvPr>
          <p:cNvSpPr txBox="1"/>
          <p:nvPr/>
        </p:nvSpPr>
        <p:spPr>
          <a:xfrm>
            <a:off x="2213275" y="5846074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Sockets and </a:t>
            </a:r>
            <a:r>
              <a:rPr lang="it-IT" sz="1600" i="1" dirty="0" err="1"/>
              <a:t>cables</a:t>
            </a:r>
            <a:endParaRPr lang="it-IT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7FF85-DE08-4B6B-8C04-444C2821DAE5}"/>
              </a:ext>
            </a:extLst>
          </p:cNvPr>
          <p:cNvSpPr txBox="1"/>
          <p:nvPr/>
        </p:nvSpPr>
        <p:spPr>
          <a:xfrm>
            <a:off x="7728282" y="5846074"/>
            <a:ext cx="2310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Protocols</a:t>
            </a:r>
            <a:r>
              <a:rPr lang="it-IT" sz="1600" i="1" dirty="0"/>
              <a:t> and </a:t>
            </a:r>
            <a:r>
              <a:rPr lang="it-IT" sz="1600" i="1" dirty="0" err="1"/>
              <a:t>routing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51741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iCub Physical connections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9EE77-7237-499C-92DA-AC296B4D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There are small but important differences among setups, here we describe the general principles, a «live» tour of setups will explain details and differences.</a:t>
            </a:r>
          </a:p>
          <a:p>
            <a:pPr marL="0" indent="0">
              <a:buNone/>
            </a:pPr>
            <a:r>
              <a:rPr lang="en-US" noProof="0" dirty="0"/>
              <a:t>There are two operative modes: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Networking 1/4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D97C4B-E5DF-4D80-BE67-B6A7AE64DD54}"/>
              </a:ext>
            </a:extLst>
          </p:cNvPr>
          <p:cNvSpPr/>
          <p:nvPr/>
        </p:nvSpPr>
        <p:spPr>
          <a:xfrm>
            <a:off x="2979245" y="3532257"/>
            <a:ext cx="16866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</a:t>
            </a:r>
            <a:endParaRPr lang="it-IT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Graphic 11" descr="Home">
            <a:extLst>
              <a:ext uri="{FF2B5EF4-FFF2-40B4-BE49-F238E27FC236}">
                <a16:creationId xmlns:a16="http://schemas.microsoft.com/office/drawing/2014/main" id="{3FF23B68-2CA0-43A7-8F3C-E1FC9EF5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311" y="3429000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58AFE8-9D3F-40F7-BC55-FDBC362C933E}"/>
              </a:ext>
            </a:extLst>
          </p:cNvPr>
          <p:cNvSpPr/>
          <p:nvPr/>
        </p:nvSpPr>
        <p:spPr>
          <a:xfrm>
            <a:off x="8352393" y="3532257"/>
            <a:ext cx="21066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0" i="1" cap="none" spc="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Abroad</a:t>
            </a:r>
            <a:endParaRPr lang="it-IT" sz="40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Graphic 13" descr="Earth globe Africa and Europe">
            <a:extLst>
              <a:ext uri="{FF2B5EF4-FFF2-40B4-BE49-F238E27FC236}">
                <a16:creationId xmlns:a16="http://schemas.microsoft.com/office/drawing/2014/main" id="{1099BA65-2E37-457F-A626-DC7CE0B6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37993" y="342900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1C8CF6-1AB9-40B4-9BF7-377F0921FCBE}"/>
              </a:ext>
            </a:extLst>
          </p:cNvPr>
          <p:cNvSpPr txBox="1"/>
          <p:nvPr/>
        </p:nvSpPr>
        <p:spPr>
          <a:xfrm>
            <a:off x="1066800" y="4451079"/>
            <a:ext cx="455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Uses</a:t>
            </a:r>
            <a:r>
              <a:rPr lang="it-IT" dirty="0"/>
              <a:t> the IIT networking </a:t>
            </a:r>
            <a:r>
              <a:rPr lang="it-IT" dirty="0" err="1"/>
              <a:t>infrastructure</a:t>
            </a:r>
            <a:r>
              <a:rPr lang="it-IT" dirty="0"/>
              <a:t> and desk </a:t>
            </a:r>
            <a:r>
              <a:rPr lang="it-IT" dirty="0" err="1"/>
              <a:t>sockets</a:t>
            </a:r>
            <a:r>
              <a:rPr lang="it-IT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28555-EC38-43CF-9CFA-4210BB993452}"/>
              </a:ext>
            </a:extLst>
          </p:cNvPr>
          <p:cNvSpPr txBox="1"/>
          <p:nvPr/>
        </p:nvSpPr>
        <p:spPr>
          <a:xfrm>
            <a:off x="6567183" y="4501740"/>
            <a:ext cx="455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Uses</a:t>
            </a:r>
            <a:r>
              <a:rPr lang="it-IT" dirty="0"/>
              <a:t> the setup networking </a:t>
            </a:r>
            <a:r>
              <a:rPr lang="it-IT" dirty="0" err="1"/>
              <a:t>infrastructure</a:t>
            </a:r>
            <a:r>
              <a:rPr lang="it-IT" dirty="0"/>
              <a:t> and (long) </a:t>
            </a:r>
            <a:r>
              <a:rPr lang="it-IT" dirty="0" err="1"/>
              <a:t>cables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03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Home operative mode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9EE77-7237-499C-92DA-AC296B4D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This mode uses the IIT networking infrastructure (switches, </a:t>
            </a:r>
            <a:r>
              <a:rPr lang="en-US" i="1" noProof="0" dirty="0" err="1"/>
              <a:t>wifi</a:t>
            </a:r>
            <a:r>
              <a:rPr lang="en-US" i="1" noProof="0" dirty="0"/>
              <a:t>) to connect robot components, which have to be connected to network socket on the desks</a:t>
            </a:r>
            <a:endParaRPr lang="en-US" noProof="0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Networking 2/4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434171A-98E9-492A-A580-E2B8B1BB46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7547" y="2663981"/>
            <a:ext cx="7788275" cy="3721101"/>
            <a:chOff x="2165" y="1734"/>
            <a:chExt cx="4906" cy="2344"/>
          </a:xfrm>
        </p:grpSpPr>
        <p:grpSp>
          <p:nvGrpSpPr>
            <p:cNvPr id="4" name="Group 205">
              <a:extLst>
                <a:ext uri="{FF2B5EF4-FFF2-40B4-BE49-F238E27FC236}">
                  <a16:creationId xmlns:a16="http://schemas.microsoft.com/office/drawing/2014/main" id="{7A15E9A0-6620-49C0-A102-6825E7F2B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5" y="1734"/>
              <a:ext cx="4906" cy="2129"/>
              <a:chOff x="2165" y="1734"/>
              <a:chExt cx="4906" cy="2129"/>
            </a:xfrm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F2C91BDF-5380-421C-8BFF-A0012CC22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5" y="1806"/>
                <a:ext cx="22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1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front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" name="Rectangle 6">
                <a:extLst>
                  <a:ext uri="{FF2B5EF4-FFF2-40B4-BE49-F238E27FC236}">
                    <a16:creationId xmlns:a16="http://schemas.microsoft.com/office/drawing/2014/main" id="{0E3C1BFF-06CA-4CD8-A1E7-2F0C068CA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" y="2864"/>
                <a:ext cx="74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1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Rack network plugs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B4F893C2-B585-4998-A156-CBB345D72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084"/>
                <a:ext cx="358" cy="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9">
                <a:extLst>
                  <a:ext uri="{FF2B5EF4-FFF2-40B4-BE49-F238E27FC236}">
                    <a16:creationId xmlns:a16="http://schemas.microsoft.com/office/drawing/2014/main" id="{82A61392-C4AE-4FD2-BE20-0DB2AB90B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2085"/>
                <a:ext cx="359" cy="5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42272593-C1D3-4620-B78A-C32E2B6A41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47"/>
                <a:ext cx="358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CAB5267D-A59B-4421-8ECD-B463D99B0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1849"/>
                <a:ext cx="359" cy="26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ABA8CB1F-EB29-43BE-A299-CE2EB33AFE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73"/>
                <a:ext cx="36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52BAB441-84B1-4A84-B894-8BF884DB6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9" y="1875"/>
                <a:ext cx="26" cy="2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27" name="Rectangle 14">
                <a:extLst>
                  <a:ext uri="{FF2B5EF4-FFF2-40B4-BE49-F238E27FC236}">
                    <a16:creationId xmlns:a16="http://schemas.microsoft.com/office/drawing/2014/main" id="{B60ABB41-1817-4F7A-BDF6-DFCA4ADF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1875"/>
                <a:ext cx="26" cy="2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1" name="Picture 15">
                <a:extLst>
                  <a:ext uri="{FF2B5EF4-FFF2-40B4-BE49-F238E27FC236}">
                    <a16:creationId xmlns:a16="http://schemas.microsoft.com/office/drawing/2014/main" id="{611938E3-846C-4A90-A030-B14A19B34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93"/>
                <a:ext cx="339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16">
                <a:extLst>
                  <a:ext uri="{FF2B5EF4-FFF2-40B4-BE49-F238E27FC236}">
                    <a16:creationId xmlns:a16="http://schemas.microsoft.com/office/drawing/2014/main" id="{81A6C5E5-3E4C-4A2F-8364-EE4215A09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" y="1995"/>
                <a:ext cx="339" cy="6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3" name="Picture 17">
                <a:extLst>
                  <a:ext uri="{FF2B5EF4-FFF2-40B4-BE49-F238E27FC236}">
                    <a16:creationId xmlns:a16="http://schemas.microsoft.com/office/drawing/2014/main" id="{B49EA762-89C5-49EF-892C-754297DFC9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4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E75FDDCA-9C2F-493F-9AB4-8E321A8C8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47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5" name="Picture 19">
                <a:extLst>
                  <a:ext uri="{FF2B5EF4-FFF2-40B4-BE49-F238E27FC236}">
                    <a16:creationId xmlns:a16="http://schemas.microsoft.com/office/drawing/2014/main" id="{9E189568-CB1A-4CD7-A73A-EE72748488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9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BD19DC7D-BDFC-4121-BCE7-4FA4AA72A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9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7" name="Picture 21">
                <a:extLst>
                  <a:ext uri="{FF2B5EF4-FFF2-40B4-BE49-F238E27FC236}">
                    <a16:creationId xmlns:a16="http://schemas.microsoft.com/office/drawing/2014/main" id="{169242B6-2835-4341-A593-349BD9A47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4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F829ADAD-ED84-49F9-B82B-425C871C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47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9" name="Picture 23">
                <a:extLst>
                  <a:ext uri="{FF2B5EF4-FFF2-40B4-BE49-F238E27FC236}">
                    <a16:creationId xmlns:a16="http://schemas.microsoft.com/office/drawing/2014/main" id="{E0151550-F574-4432-8BDF-DD29FDBE7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9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7B78C98-0B38-4876-B5D1-0B37336CA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9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21" name="Picture 25">
                <a:extLst>
                  <a:ext uri="{FF2B5EF4-FFF2-40B4-BE49-F238E27FC236}">
                    <a16:creationId xmlns:a16="http://schemas.microsoft.com/office/drawing/2014/main" id="{933F2BBE-EEC7-41C1-BB0B-7C06AF35A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2" y="1998"/>
                <a:ext cx="12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61E119BB-A8C0-463C-BAED-8D63404C5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1998"/>
                <a:ext cx="7" cy="54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23" name="Picture 27">
                <a:extLst>
                  <a:ext uri="{FF2B5EF4-FFF2-40B4-BE49-F238E27FC236}">
                    <a16:creationId xmlns:a16="http://schemas.microsoft.com/office/drawing/2014/main" id="{137CFC41-550B-4D02-963F-E076892369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1" y="1998"/>
                <a:ext cx="11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5A640B74-BD64-4B86-A53F-DE4EBA8D6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1998"/>
                <a:ext cx="7" cy="54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5" name="Rectangle 29">
                <a:extLst>
                  <a:ext uri="{FF2B5EF4-FFF2-40B4-BE49-F238E27FC236}">
                    <a16:creationId xmlns:a16="http://schemas.microsoft.com/office/drawing/2014/main" id="{2B34531E-3A29-454F-85AE-4B2EC1CB7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00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6" name="Freeform 30">
                <a:extLst>
                  <a:ext uri="{FF2B5EF4-FFF2-40B4-BE49-F238E27FC236}">
                    <a16:creationId xmlns:a16="http://schemas.microsoft.com/office/drawing/2014/main" id="{8675EC1F-FC6A-479D-B4C2-727B7C2B5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0" y="2004"/>
                <a:ext cx="170" cy="44"/>
              </a:xfrm>
              <a:custGeom>
                <a:avLst/>
                <a:gdLst>
                  <a:gd name="T0" fmla="*/ 0 w 170"/>
                  <a:gd name="T1" fmla="*/ 4 h 44"/>
                  <a:gd name="T2" fmla="*/ 170 w 170"/>
                  <a:gd name="T3" fmla="*/ 4 h 44"/>
                  <a:gd name="T4" fmla="*/ 170 w 170"/>
                  <a:gd name="T5" fmla="*/ 0 h 44"/>
                  <a:gd name="T6" fmla="*/ 0 w 170"/>
                  <a:gd name="T7" fmla="*/ 0 h 44"/>
                  <a:gd name="T8" fmla="*/ 0 w 170"/>
                  <a:gd name="T9" fmla="*/ 4 h 44"/>
                  <a:gd name="T10" fmla="*/ 0 w 170"/>
                  <a:gd name="T11" fmla="*/ 12 h 44"/>
                  <a:gd name="T12" fmla="*/ 170 w 170"/>
                  <a:gd name="T13" fmla="*/ 12 h 44"/>
                  <a:gd name="T14" fmla="*/ 170 w 170"/>
                  <a:gd name="T15" fmla="*/ 8 h 44"/>
                  <a:gd name="T16" fmla="*/ 0 w 170"/>
                  <a:gd name="T17" fmla="*/ 8 h 44"/>
                  <a:gd name="T18" fmla="*/ 0 w 170"/>
                  <a:gd name="T19" fmla="*/ 12 h 44"/>
                  <a:gd name="T20" fmla="*/ 0 w 170"/>
                  <a:gd name="T21" fmla="*/ 20 h 44"/>
                  <a:gd name="T22" fmla="*/ 170 w 170"/>
                  <a:gd name="T23" fmla="*/ 20 h 44"/>
                  <a:gd name="T24" fmla="*/ 170 w 170"/>
                  <a:gd name="T25" fmla="*/ 16 h 44"/>
                  <a:gd name="T26" fmla="*/ 0 w 170"/>
                  <a:gd name="T27" fmla="*/ 16 h 44"/>
                  <a:gd name="T28" fmla="*/ 0 w 170"/>
                  <a:gd name="T29" fmla="*/ 20 h 44"/>
                  <a:gd name="T30" fmla="*/ 0 w 170"/>
                  <a:gd name="T31" fmla="*/ 28 h 44"/>
                  <a:gd name="T32" fmla="*/ 170 w 170"/>
                  <a:gd name="T33" fmla="*/ 28 h 44"/>
                  <a:gd name="T34" fmla="*/ 170 w 170"/>
                  <a:gd name="T35" fmla="*/ 24 h 44"/>
                  <a:gd name="T36" fmla="*/ 0 w 170"/>
                  <a:gd name="T37" fmla="*/ 24 h 44"/>
                  <a:gd name="T38" fmla="*/ 0 w 170"/>
                  <a:gd name="T39" fmla="*/ 28 h 44"/>
                  <a:gd name="T40" fmla="*/ 0 w 170"/>
                  <a:gd name="T41" fmla="*/ 36 h 44"/>
                  <a:gd name="T42" fmla="*/ 170 w 170"/>
                  <a:gd name="T43" fmla="*/ 36 h 44"/>
                  <a:gd name="T44" fmla="*/ 170 w 170"/>
                  <a:gd name="T45" fmla="*/ 32 h 44"/>
                  <a:gd name="T46" fmla="*/ 0 w 170"/>
                  <a:gd name="T47" fmla="*/ 32 h 44"/>
                  <a:gd name="T48" fmla="*/ 0 w 170"/>
                  <a:gd name="T49" fmla="*/ 36 h 44"/>
                  <a:gd name="T50" fmla="*/ 0 w 170"/>
                  <a:gd name="T51" fmla="*/ 44 h 44"/>
                  <a:gd name="T52" fmla="*/ 170 w 170"/>
                  <a:gd name="T53" fmla="*/ 44 h 44"/>
                  <a:gd name="T54" fmla="*/ 170 w 170"/>
                  <a:gd name="T55" fmla="*/ 40 h 44"/>
                  <a:gd name="T56" fmla="*/ 0 w 170"/>
                  <a:gd name="T57" fmla="*/ 40 h 44"/>
                  <a:gd name="T58" fmla="*/ 0 w 170"/>
                  <a:gd name="T5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0" h="44">
                    <a:moveTo>
                      <a:pt x="0" y="4"/>
                    </a:moveTo>
                    <a:lnTo>
                      <a:pt x="170" y="4"/>
                    </a:lnTo>
                    <a:lnTo>
                      <a:pt x="17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0" y="12"/>
                    </a:moveTo>
                    <a:lnTo>
                      <a:pt x="170" y="12"/>
                    </a:lnTo>
                    <a:lnTo>
                      <a:pt x="170" y="8"/>
                    </a:lnTo>
                    <a:lnTo>
                      <a:pt x="0" y="8"/>
                    </a:lnTo>
                    <a:lnTo>
                      <a:pt x="0" y="12"/>
                    </a:lnTo>
                    <a:close/>
                    <a:moveTo>
                      <a:pt x="0" y="20"/>
                    </a:moveTo>
                    <a:lnTo>
                      <a:pt x="170" y="20"/>
                    </a:lnTo>
                    <a:lnTo>
                      <a:pt x="170" y="16"/>
                    </a:lnTo>
                    <a:lnTo>
                      <a:pt x="0" y="16"/>
                    </a:lnTo>
                    <a:lnTo>
                      <a:pt x="0" y="20"/>
                    </a:lnTo>
                    <a:close/>
                    <a:moveTo>
                      <a:pt x="0" y="28"/>
                    </a:moveTo>
                    <a:lnTo>
                      <a:pt x="170" y="28"/>
                    </a:lnTo>
                    <a:lnTo>
                      <a:pt x="170" y="24"/>
                    </a:lnTo>
                    <a:lnTo>
                      <a:pt x="0" y="24"/>
                    </a:lnTo>
                    <a:lnTo>
                      <a:pt x="0" y="28"/>
                    </a:lnTo>
                    <a:close/>
                    <a:moveTo>
                      <a:pt x="0" y="36"/>
                    </a:moveTo>
                    <a:lnTo>
                      <a:pt x="170" y="36"/>
                    </a:lnTo>
                    <a:lnTo>
                      <a:pt x="170" y="32"/>
                    </a:lnTo>
                    <a:lnTo>
                      <a:pt x="0" y="32"/>
                    </a:lnTo>
                    <a:lnTo>
                      <a:pt x="0" y="36"/>
                    </a:lnTo>
                    <a:close/>
                    <a:moveTo>
                      <a:pt x="0" y="44"/>
                    </a:moveTo>
                    <a:lnTo>
                      <a:pt x="170" y="44"/>
                    </a:lnTo>
                    <a:lnTo>
                      <a:pt x="170" y="40"/>
                    </a:lnTo>
                    <a:lnTo>
                      <a:pt x="0" y="4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7" name="Rectangle 31">
                <a:extLst>
                  <a:ext uri="{FF2B5EF4-FFF2-40B4-BE49-F238E27FC236}">
                    <a16:creationId xmlns:a16="http://schemas.microsoft.com/office/drawing/2014/main" id="{56200CE7-BB35-4429-B0FF-F7975AF2C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00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8" name="Rectangle 32">
                <a:extLst>
                  <a:ext uri="{FF2B5EF4-FFF2-40B4-BE49-F238E27FC236}">
                    <a16:creationId xmlns:a16="http://schemas.microsoft.com/office/drawing/2014/main" id="{B665539D-3C2A-4B31-86DB-43738B545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0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9" name="Rectangle 33">
                <a:extLst>
                  <a:ext uri="{FF2B5EF4-FFF2-40B4-BE49-F238E27FC236}">
                    <a16:creationId xmlns:a16="http://schemas.microsoft.com/office/drawing/2014/main" id="{1C101263-ADCA-4C2B-B55E-0957A1399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12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" name="Rectangle 34">
                <a:extLst>
                  <a:ext uri="{FF2B5EF4-FFF2-40B4-BE49-F238E27FC236}">
                    <a16:creationId xmlns:a16="http://schemas.microsoft.com/office/drawing/2014/main" id="{43AF5D00-0704-453C-B4CB-2F78E604A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20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" name="Rectangle 35">
                <a:extLst>
                  <a:ext uri="{FF2B5EF4-FFF2-40B4-BE49-F238E27FC236}">
                    <a16:creationId xmlns:a16="http://schemas.microsoft.com/office/drawing/2014/main" id="{87494D24-CC04-43DB-800B-7D0B96EB2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28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2" name="Rectangle 36">
                <a:extLst>
                  <a:ext uri="{FF2B5EF4-FFF2-40B4-BE49-F238E27FC236}">
                    <a16:creationId xmlns:a16="http://schemas.microsoft.com/office/drawing/2014/main" id="{AFDB71F7-49A3-4E5D-9C05-1C9B5DB69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36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3" name="Rectangle 37">
                <a:extLst>
                  <a:ext uri="{FF2B5EF4-FFF2-40B4-BE49-F238E27FC236}">
                    <a16:creationId xmlns:a16="http://schemas.microsoft.com/office/drawing/2014/main" id="{18CA223C-9FD8-4776-B1D3-3D6E44E71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4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4" name="Rectangle 38">
                <a:extLst>
                  <a:ext uri="{FF2B5EF4-FFF2-40B4-BE49-F238E27FC236}">
                    <a16:creationId xmlns:a16="http://schemas.microsoft.com/office/drawing/2014/main" id="{27F4065F-1AA5-44EF-85DD-3D2D9ABF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200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5" name="Freeform 39">
                <a:extLst>
                  <a:ext uri="{FF2B5EF4-FFF2-40B4-BE49-F238E27FC236}">
                    <a16:creationId xmlns:a16="http://schemas.microsoft.com/office/drawing/2014/main" id="{B5DE7ED4-4ED8-4364-85A5-03468FEBE4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7" y="2004"/>
                <a:ext cx="94" cy="44"/>
              </a:xfrm>
              <a:custGeom>
                <a:avLst/>
                <a:gdLst>
                  <a:gd name="T0" fmla="*/ 3 w 94"/>
                  <a:gd name="T1" fmla="*/ 41 h 44"/>
                  <a:gd name="T2" fmla="*/ 3 w 94"/>
                  <a:gd name="T3" fmla="*/ 3 h 44"/>
                  <a:gd name="T4" fmla="*/ 91 w 94"/>
                  <a:gd name="T5" fmla="*/ 3 h 44"/>
                  <a:gd name="T6" fmla="*/ 91 w 94"/>
                  <a:gd name="T7" fmla="*/ 41 h 44"/>
                  <a:gd name="T8" fmla="*/ 3 w 94"/>
                  <a:gd name="T9" fmla="*/ 41 h 44"/>
                  <a:gd name="T10" fmla="*/ 0 w 94"/>
                  <a:gd name="T11" fmla="*/ 44 h 44"/>
                  <a:gd name="T12" fmla="*/ 94 w 94"/>
                  <a:gd name="T13" fmla="*/ 44 h 44"/>
                  <a:gd name="T14" fmla="*/ 94 w 94"/>
                  <a:gd name="T15" fmla="*/ 0 h 44"/>
                  <a:gd name="T16" fmla="*/ 0 w 94"/>
                  <a:gd name="T17" fmla="*/ 0 h 44"/>
                  <a:gd name="T18" fmla="*/ 0 w 94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4">
                    <a:moveTo>
                      <a:pt x="3" y="41"/>
                    </a:moveTo>
                    <a:lnTo>
                      <a:pt x="3" y="3"/>
                    </a:lnTo>
                    <a:lnTo>
                      <a:pt x="91" y="3"/>
                    </a:lnTo>
                    <a:lnTo>
                      <a:pt x="91" y="41"/>
                    </a:lnTo>
                    <a:lnTo>
                      <a:pt x="3" y="41"/>
                    </a:lnTo>
                    <a:close/>
                    <a:moveTo>
                      <a:pt x="0" y="44"/>
                    </a:moveTo>
                    <a:lnTo>
                      <a:pt x="94" y="44"/>
                    </a:lnTo>
                    <a:lnTo>
                      <a:pt x="94" y="0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6" name="Rectangle 40">
                <a:extLst>
                  <a:ext uri="{FF2B5EF4-FFF2-40B4-BE49-F238E27FC236}">
                    <a16:creationId xmlns:a16="http://schemas.microsoft.com/office/drawing/2014/main" id="{43E9E9DD-8E07-4F02-B9A0-576A7067C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200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7" name="Rectangle 41">
                <a:extLst>
                  <a:ext uri="{FF2B5EF4-FFF2-40B4-BE49-F238E27FC236}">
                    <a16:creationId xmlns:a16="http://schemas.microsoft.com/office/drawing/2014/main" id="{4240C4FB-AB73-4B72-AE5B-307699EE7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" y="2004"/>
                <a:ext cx="94" cy="4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8" name="Line 42">
                <a:extLst>
                  <a:ext uri="{FF2B5EF4-FFF2-40B4-BE49-F238E27FC236}">
                    <a16:creationId xmlns:a16="http://schemas.microsoft.com/office/drawing/2014/main" id="{579CD496-AAAC-457F-9B02-A6FBFE604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17" y="204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335056B3-90D8-4378-9A81-FF0F6A73E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7" y="200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0" name="Line 44">
                <a:extLst>
                  <a:ext uri="{FF2B5EF4-FFF2-40B4-BE49-F238E27FC236}">
                    <a16:creationId xmlns:a16="http://schemas.microsoft.com/office/drawing/2014/main" id="{EE6C3959-DE97-4DF8-8426-7148D7554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08" y="200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1" name="Line 45">
                <a:extLst>
                  <a:ext uri="{FF2B5EF4-FFF2-40B4-BE49-F238E27FC236}">
                    <a16:creationId xmlns:a16="http://schemas.microsoft.com/office/drawing/2014/main" id="{6DC769D5-ABA3-41C5-86BE-EE90FC7CA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08" y="204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8EE97504-1E21-40E8-A9D6-D08A6F147D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201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3" name="Freeform 47">
                <a:extLst>
                  <a:ext uri="{FF2B5EF4-FFF2-40B4-BE49-F238E27FC236}">
                    <a16:creationId xmlns:a16="http://schemas.microsoft.com/office/drawing/2014/main" id="{CCB0B3D2-6251-46ED-934A-24B32DE9E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201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4" name="Picture 48">
                <a:extLst>
                  <a:ext uri="{FF2B5EF4-FFF2-40B4-BE49-F238E27FC236}">
                    <a16:creationId xmlns:a16="http://schemas.microsoft.com/office/drawing/2014/main" id="{D6786B3D-4358-4E05-91E7-B3DD5C0E1C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" y="2015"/>
                <a:ext cx="12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49">
                <a:extLst>
                  <a:ext uri="{FF2B5EF4-FFF2-40B4-BE49-F238E27FC236}">
                    <a16:creationId xmlns:a16="http://schemas.microsoft.com/office/drawing/2014/main" id="{82223881-230F-4633-81D8-65E7FBBB02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0" y="2018"/>
                <a:ext cx="8" cy="16"/>
              </a:xfrm>
              <a:custGeom>
                <a:avLst/>
                <a:gdLst>
                  <a:gd name="T0" fmla="*/ 46 w 46"/>
                  <a:gd name="T1" fmla="*/ 23 h 91"/>
                  <a:gd name="T2" fmla="*/ 23 w 46"/>
                  <a:gd name="T3" fmla="*/ 0 h 91"/>
                  <a:gd name="T4" fmla="*/ 0 w 46"/>
                  <a:gd name="T5" fmla="*/ 23 h 91"/>
                  <a:gd name="T6" fmla="*/ 23 w 46"/>
                  <a:gd name="T7" fmla="*/ 45 h 91"/>
                  <a:gd name="T8" fmla="*/ 46 w 46"/>
                  <a:gd name="T9" fmla="*/ 23 h 91"/>
                  <a:gd name="T10" fmla="*/ 37 w 46"/>
                  <a:gd name="T11" fmla="*/ 77 h 91"/>
                  <a:gd name="T12" fmla="*/ 23 w 46"/>
                  <a:gd name="T13" fmla="*/ 91 h 91"/>
                  <a:gd name="T14" fmla="*/ 9 w 46"/>
                  <a:gd name="T15" fmla="*/ 77 h 91"/>
                  <a:gd name="T16" fmla="*/ 23 w 46"/>
                  <a:gd name="T17" fmla="*/ 64 h 91"/>
                  <a:gd name="T18" fmla="*/ 37 w 46"/>
                  <a:gd name="T19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1">
                    <a:moveTo>
                      <a:pt x="46" y="23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5"/>
                      <a:pt x="11" y="45"/>
                      <a:pt x="23" y="45"/>
                    </a:cubicBezTo>
                    <a:cubicBezTo>
                      <a:pt x="36" y="45"/>
                      <a:pt x="46" y="35"/>
                      <a:pt x="46" y="23"/>
                    </a:cubicBezTo>
                    <a:close/>
                    <a:moveTo>
                      <a:pt x="37" y="77"/>
                    </a:moveTo>
                    <a:cubicBezTo>
                      <a:pt x="37" y="85"/>
                      <a:pt x="31" y="91"/>
                      <a:pt x="23" y="91"/>
                    </a:cubicBezTo>
                    <a:cubicBezTo>
                      <a:pt x="16" y="91"/>
                      <a:pt x="9" y="85"/>
                      <a:pt x="9" y="77"/>
                    </a:cubicBezTo>
                    <a:cubicBezTo>
                      <a:pt x="9" y="70"/>
                      <a:pt x="16" y="64"/>
                      <a:pt x="23" y="64"/>
                    </a:cubicBezTo>
                    <a:cubicBezTo>
                      <a:pt x="31" y="64"/>
                      <a:pt x="37" y="70"/>
                      <a:pt x="37" y="7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6" name="Picture 50">
                <a:extLst>
                  <a:ext uri="{FF2B5EF4-FFF2-40B4-BE49-F238E27FC236}">
                    <a16:creationId xmlns:a16="http://schemas.microsoft.com/office/drawing/2014/main" id="{815D3815-902C-4A7D-A598-57F570001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33"/>
                <a:ext cx="339" cy="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1">
                <a:extLst>
                  <a:ext uri="{FF2B5EF4-FFF2-40B4-BE49-F238E27FC236}">
                    <a16:creationId xmlns:a16="http://schemas.microsoft.com/office/drawing/2014/main" id="{83BB39F4-A370-423E-8993-219F6C6EC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" y="1935"/>
                <a:ext cx="339" cy="6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8" name="Picture 52">
                <a:extLst>
                  <a:ext uri="{FF2B5EF4-FFF2-40B4-BE49-F238E27FC236}">
                    <a16:creationId xmlns:a16="http://schemas.microsoft.com/office/drawing/2014/main" id="{2CA750D2-E2EA-4E8D-982D-61AE58168C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8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53">
                <a:extLst>
                  <a:ext uri="{FF2B5EF4-FFF2-40B4-BE49-F238E27FC236}">
                    <a16:creationId xmlns:a16="http://schemas.microsoft.com/office/drawing/2014/main" id="{F18ECB99-067F-405F-8A74-62E7C8190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88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0" name="Picture 54">
                <a:extLst>
                  <a:ext uri="{FF2B5EF4-FFF2-40B4-BE49-F238E27FC236}">
                    <a16:creationId xmlns:a16="http://schemas.microsoft.com/office/drawing/2014/main" id="{1E5443CB-C699-4DFE-9BD2-B5DAB5BDF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3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5033FFEA-4651-4D9E-9148-454E7F9D9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3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2" name="Picture 56">
                <a:extLst>
                  <a:ext uri="{FF2B5EF4-FFF2-40B4-BE49-F238E27FC236}">
                    <a16:creationId xmlns:a16="http://schemas.microsoft.com/office/drawing/2014/main" id="{578A7A6D-0BC5-4C30-9DB1-3826F64015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8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2EDC522-544A-499B-970D-64735ABC9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88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4" name="Picture 58">
                <a:extLst>
                  <a:ext uri="{FF2B5EF4-FFF2-40B4-BE49-F238E27FC236}">
                    <a16:creationId xmlns:a16="http://schemas.microsoft.com/office/drawing/2014/main" id="{8237AF4F-7352-42F6-BD89-CCC18AE0A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3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Freeform 59">
                <a:extLst>
                  <a:ext uri="{FF2B5EF4-FFF2-40B4-BE49-F238E27FC236}">
                    <a16:creationId xmlns:a16="http://schemas.microsoft.com/office/drawing/2014/main" id="{80EC2AA8-CEEA-4F08-B6EC-9A2633AD5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6" name="Picture 60">
                <a:extLst>
                  <a:ext uri="{FF2B5EF4-FFF2-40B4-BE49-F238E27FC236}">
                    <a16:creationId xmlns:a16="http://schemas.microsoft.com/office/drawing/2014/main" id="{D5C558F7-A1E4-4FD1-96FF-BD267B46C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2" y="1938"/>
                <a:ext cx="12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08F6C853-B430-4425-859A-B6BEC3D5C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1939"/>
                <a:ext cx="7" cy="53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8" name="Picture 62">
                <a:extLst>
                  <a:ext uri="{FF2B5EF4-FFF2-40B4-BE49-F238E27FC236}">
                    <a16:creationId xmlns:a16="http://schemas.microsoft.com/office/drawing/2014/main" id="{53AB96A1-108E-4C84-90F5-422C9A3241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1" y="1938"/>
                <a:ext cx="11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63">
                <a:extLst>
                  <a:ext uri="{FF2B5EF4-FFF2-40B4-BE49-F238E27FC236}">
                    <a16:creationId xmlns:a16="http://schemas.microsoft.com/office/drawing/2014/main" id="{78E6040B-512E-4317-BAD1-663053C99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1939"/>
                <a:ext cx="7" cy="53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62" name="Rectangle 64">
                <a:extLst>
                  <a:ext uri="{FF2B5EF4-FFF2-40B4-BE49-F238E27FC236}">
                    <a16:creationId xmlns:a16="http://schemas.microsoft.com/office/drawing/2014/main" id="{5E7392D1-F797-4ADA-9831-9944EBC1F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194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63" name="Freeform 65">
                <a:extLst>
                  <a:ext uri="{FF2B5EF4-FFF2-40B4-BE49-F238E27FC236}">
                    <a16:creationId xmlns:a16="http://schemas.microsoft.com/office/drawing/2014/main" id="{7F14A083-5D82-48E3-BBBF-46EB401C2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0" y="1944"/>
                <a:ext cx="170" cy="44"/>
              </a:xfrm>
              <a:custGeom>
                <a:avLst/>
                <a:gdLst>
                  <a:gd name="T0" fmla="*/ 0 w 170"/>
                  <a:gd name="T1" fmla="*/ 4 h 44"/>
                  <a:gd name="T2" fmla="*/ 170 w 170"/>
                  <a:gd name="T3" fmla="*/ 4 h 44"/>
                  <a:gd name="T4" fmla="*/ 170 w 170"/>
                  <a:gd name="T5" fmla="*/ 0 h 44"/>
                  <a:gd name="T6" fmla="*/ 0 w 170"/>
                  <a:gd name="T7" fmla="*/ 0 h 44"/>
                  <a:gd name="T8" fmla="*/ 0 w 170"/>
                  <a:gd name="T9" fmla="*/ 4 h 44"/>
                  <a:gd name="T10" fmla="*/ 0 w 170"/>
                  <a:gd name="T11" fmla="*/ 12 h 44"/>
                  <a:gd name="T12" fmla="*/ 170 w 170"/>
                  <a:gd name="T13" fmla="*/ 12 h 44"/>
                  <a:gd name="T14" fmla="*/ 170 w 170"/>
                  <a:gd name="T15" fmla="*/ 8 h 44"/>
                  <a:gd name="T16" fmla="*/ 0 w 170"/>
                  <a:gd name="T17" fmla="*/ 8 h 44"/>
                  <a:gd name="T18" fmla="*/ 0 w 170"/>
                  <a:gd name="T19" fmla="*/ 12 h 44"/>
                  <a:gd name="T20" fmla="*/ 0 w 170"/>
                  <a:gd name="T21" fmla="*/ 20 h 44"/>
                  <a:gd name="T22" fmla="*/ 170 w 170"/>
                  <a:gd name="T23" fmla="*/ 20 h 44"/>
                  <a:gd name="T24" fmla="*/ 170 w 170"/>
                  <a:gd name="T25" fmla="*/ 16 h 44"/>
                  <a:gd name="T26" fmla="*/ 0 w 170"/>
                  <a:gd name="T27" fmla="*/ 16 h 44"/>
                  <a:gd name="T28" fmla="*/ 0 w 170"/>
                  <a:gd name="T29" fmla="*/ 20 h 44"/>
                  <a:gd name="T30" fmla="*/ 0 w 170"/>
                  <a:gd name="T31" fmla="*/ 28 h 44"/>
                  <a:gd name="T32" fmla="*/ 170 w 170"/>
                  <a:gd name="T33" fmla="*/ 28 h 44"/>
                  <a:gd name="T34" fmla="*/ 170 w 170"/>
                  <a:gd name="T35" fmla="*/ 24 h 44"/>
                  <a:gd name="T36" fmla="*/ 0 w 170"/>
                  <a:gd name="T37" fmla="*/ 24 h 44"/>
                  <a:gd name="T38" fmla="*/ 0 w 170"/>
                  <a:gd name="T39" fmla="*/ 28 h 44"/>
                  <a:gd name="T40" fmla="*/ 0 w 170"/>
                  <a:gd name="T41" fmla="*/ 36 h 44"/>
                  <a:gd name="T42" fmla="*/ 170 w 170"/>
                  <a:gd name="T43" fmla="*/ 36 h 44"/>
                  <a:gd name="T44" fmla="*/ 170 w 170"/>
                  <a:gd name="T45" fmla="*/ 32 h 44"/>
                  <a:gd name="T46" fmla="*/ 0 w 170"/>
                  <a:gd name="T47" fmla="*/ 32 h 44"/>
                  <a:gd name="T48" fmla="*/ 0 w 170"/>
                  <a:gd name="T49" fmla="*/ 36 h 44"/>
                  <a:gd name="T50" fmla="*/ 0 w 170"/>
                  <a:gd name="T51" fmla="*/ 44 h 44"/>
                  <a:gd name="T52" fmla="*/ 170 w 170"/>
                  <a:gd name="T53" fmla="*/ 44 h 44"/>
                  <a:gd name="T54" fmla="*/ 170 w 170"/>
                  <a:gd name="T55" fmla="*/ 40 h 44"/>
                  <a:gd name="T56" fmla="*/ 0 w 170"/>
                  <a:gd name="T57" fmla="*/ 40 h 44"/>
                  <a:gd name="T58" fmla="*/ 0 w 170"/>
                  <a:gd name="T5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0" h="44">
                    <a:moveTo>
                      <a:pt x="0" y="4"/>
                    </a:moveTo>
                    <a:lnTo>
                      <a:pt x="170" y="4"/>
                    </a:lnTo>
                    <a:lnTo>
                      <a:pt x="17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0" y="12"/>
                    </a:moveTo>
                    <a:lnTo>
                      <a:pt x="170" y="12"/>
                    </a:lnTo>
                    <a:lnTo>
                      <a:pt x="170" y="8"/>
                    </a:lnTo>
                    <a:lnTo>
                      <a:pt x="0" y="8"/>
                    </a:lnTo>
                    <a:lnTo>
                      <a:pt x="0" y="12"/>
                    </a:lnTo>
                    <a:close/>
                    <a:moveTo>
                      <a:pt x="0" y="20"/>
                    </a:moveTo>
                    <a:lnTo>
                      <a:pt x="170" y="20"/>
                    </a:lnTo>
                    <a:lnTo>
                      <a:pt x="170" y="16"/>
                    </a:lnTo>
                    <a:lnTo>
                      <a:pt x="0" y="16"/>
                    </a:lnTo>
                    <a:lnTo>
                      <a:pt x="0" y="20"/>
                    </a:lnTo>
                    <a:close/>
                    <a:moveTo>
                      <a:pt x="0" y="28"/>
                    </a:moveTo>
                    <a:lnTo>
                      <a:pt x="170" y="28"/>
                    </a:lnTo>
                    <a:lnTo>
                      <a:pt x="170" y="24"/>
                    </a:lnTo>
                    <a:lnTo>
                      <a:pt x="0" y="24"/>
                    </a:lnTo>
                    <a:lnTo>
                      <a:pt x="0" y="28"/>
                    </a:lnTo>
                    <a:close/>
                    <a:moveTo>
                      <a:pt x="0" y="36"/>
                    </a:moveTo>
                    <a:lnTo>
                      <a:pt x="170" y="36"/>
                    </a:lnTo>
                    <a:lnTo>
                      <a:pt x="170" y="32"/>
                    </a:lnTo>
                    <a:lnTo>
                      <a:pt x="0" y="32"/>
                    </a:lnTo>
                    <a:lnTo>
                      <a:pt x="0" y="36"/>
                    </a:lnTo>
                    <a:close/>
                    <a:moveTo>
                      <a:pt x="0" y="44"/>
                    </a:moveTo>
                    <a:lnTo>
                      <a:pt x="170" y="44"/>
                    </a:lnTo>
                    <a:lnTo>
                      <a:pt x="170" y="40"/>
                    </a:lnTo>
                    <a:lnTo>
                      <a:pt x="0" y="4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6" name="Rectangle 66">
                <a:extLst>
                  <a:ext uri="{FF2B5EF4-FFF2-40B4-BE49-F238E27FC236}">
                    <a16:creationId xmlns:a16="http://schemas.microsoft.com/office/drawing/2014/main" id="{02A5D87E-8B14-4EBD-9829-3660AE783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194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7" name="Rectangle 67">
                <a:extLst>
                  <a:ext uri="{FF2B5EF4-FFF2-40B4-BE49-F238E27FC236}">
                    <a16:creationId xmlns:a16="http://schemas.microsoft.com/office/drawing/2014/main" id="{89240A1F-C354-4974-9BB7-C1CE9706D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4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8" name="Rectangle 68">
                <a:extLst>
                  <a:ext uri="{FF2B5EF4-FFF2-40B4-BE49-F238E27FC236}">
                    <a16:creationId xmlns:a16="http://schemas.microsoft.com/office/drawing/2014/main" id="{C56DEF95-5378-4650-97B7-9420FD99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52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9" name="Rectangle 69">
                <a:extLst>
                  <a:ext uri="{FF2B5EF4-FFF2-40B4-BE49-F238E27FC236}">
                    <a16:creationId xmlns:a16="http://schemas.microsoft.com/office/drawing/2014/main" id="{D1AA3AEC-6CCC-4748-A460-0DCDEF855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60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0" name="Rectangle 70">
                <a:extLst>
                  <a:ext uri="{FF2B5EF4-FFF2-40B4-BE49-F238E27FC236}">
                    <a16:creationId xmlns:a16="http://schemas.microsoft.com/office/drawing/2014/main" id="{F3E99AD5-E525-4383-851C-E12DFF1AA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68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1" name="Rectangle 71">
                <a:extLst>
                  <a:ext uri="{FF2B5EF4-FFF2-40B4-BE49-F238E27FC236}">
                    <a16:creationId xmlns:a16="http://schemas.microsoft.com/office/drawing/2014/main" id="{B62A7F88-F5D4-499F-A026-46E91C73C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76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2" name="Rectangle 72">
                <a:extLst>
                  <a:ext uri="{FF2B5EF4-FFF2-40B4-BE49-F238E27FC236}">
                    <a16:creationId xmlns:a16="http://schemas.microsoft.com/office/drawing/2014/main" id="{08BB98D7-9684-42A1-AF42-AD9F16DC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8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5" name="Rectangle 73">
                <a:extLst>
                  <a:ext uri="{FF2B5EF4-FFF2-40B4-BE49-F238E27FC236}">
                    <a16:creationId xmlns:a16="http://schemas.microsoft.com/office/drawing/2014/main" id="{CDE667BA-A181-486F-AE69-A73ECC264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194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7" name="Freeform 74">
                <a:extLst>
                  <a:ext uri="{FF2B5EF4-FFF2-40B4-BE49-F238E27FC236}">
                    <a16:creationId xmlns:a16="http://schemas.microsoft.com/office/drawing/2014/main" id="{2A9D90BD-1347-4585-BE7F-2AA49883C5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7" y="1944"/>
                <a:ext cx="94" cy="44"/>
              </a:xfrm>
              <a:custGeom>
                <a:avLst/>
                <a:gdLst>
                  <a:gd name="T0" fmla="*/ 3 w 94"/>
                  <a:gd name="T1" fmla="*/ 41 h 44"/>
                  <a:gd name="T2" fmla="*/ 3 w 94"/>
                  <a:gd name="T3" fmla="*/ 3 h 44"/>
                  <a:gd name="T4" fmla="*/ 91 w 94"/>
                  <a:gd name="T5" fmla="*/ 3 h 44"/>
                  <a:gd name="T6" fmla="*/ 91 w 94"/>
                  <a:gd name="T7" fmla="*/ 41 h 44"/>
                  <a:gd name="T8" fmla="*/ 3 w 94"/>
                  <a:gd name="T9" fmla="*/ 41 h 44"/>
                  <a:gd name="T10" fmla="*/ 0 w 94"/>
                  <a:gd name="T11" fmla="*/ 44 h 44"/>
                  <a:gd name="T12" fmla="*/ 94 w 94"/>
                  <a:gd name="T13" fmla="*/ 44 h 44"/>
                  <a:gd name="T14" fmla="*/ 94 w 94"/>
                  <a:gd name="T15" fmla="*/ 0 h 44"/>
                  <a:gd name="T16" fmla="*/ 0 w 94"/>
                  <a:gd name="T17" fmla="*/ 0 h 44"/>
                  <a:gd name="T18" fmla="*/ 0 w 94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4">
                    <a:moveTo>
                      <a:pt x="3" y="41"/>
                    </a:moveTo>
                    <a:lnTo>
                      <a:pt x="3" y="3"/>
                    </a:lnTo>
                    <a:lnTo>
                      <a:pt x="91" y="3"/>
                    </a:lnTo>
                    <a:lnTo>
                      <a:pt x="91" y="41"/>
                    </a:lnTo>
                    <a:lnTo>
                      <a:pt x="3" y="41"/>
                    </a:lnTo>
                    <a:close/>
                    <a:moveTo>
                      <a:pt x="0" y="44"/>
                    </a:moveTo>
                    <a:lnTo>
                      <a:pt x="94" y="44"/>
                    </a:lnTo>
                    <a:lnTo>
                      <a:pt x="94" y="0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9" name="Rectangle 75">
                <a:extLst>
                  <a:ext uri="{FF2B5EF4-FFF2-40B4-BE49-F238E27FC236}">
                    <a16:creationId xmlns:a16="http://schemas.microsoft.com/office/drawing/2014/main" id="{755EA961-3522-43B9-8279-ECFB4C123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194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2" name="Line 77">
                <a:extLst>
                  <a:ext uri="{FF2B5EF4-FFF2-40B4-BE49-F238E27FC236}">
                    <a16:creationId xmlns:a16="http://schemas.microsoft.com/office/drawing/2014/main" id="{2FB0A304-50F3-4121-B073-8809CCAA9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17" y="198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4" name="Line 78">
                <a:extLst>
                  <a:ext uri="{FF2B5EF4-FFF2-40B4-BE49-F238E27FC236}">
                    <a16:creationId xmlns:a16="http://schemas.microsoft.com/office/drawing/2014/main" id="{9661F602-BDBE-47D0-8172-B2B025BC6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7" y="194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6" name="Line 79">
                <a:extLst>
                  <a:ext uri="{FF2B5EF4-FFF2-40B4-BE49-F238E27FC236}">
                    <a16:creationId xmlns:a16="http://schemas.microsoft.com/office/drawing/2014/main" id="{FB7A8A3B-0548-4A6E-83E5-C1D34A29D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08" y="194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8" name="Line 80">
                <a:extLst>
                  <a:ext uri="{FF2B5EF4-FFF2-40B4-BE49-F238E27FC236}">
                    <a16:creationId xmlns:a16="http://schemas.microsoft.com/office/drawing/2014/main" id="{F3AABB6F-2F3E-43F6-A3DF-575A42081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08" y="198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20" name="Freeform 81">
                <a:extLst>
                  <a:ext uri="{FF2B5EF4-FFF2-40B4-BE49-F238E27FC236}">
                    <a16:creationId xmlns:a16="http://schemas.microsoft.com/office/drawing/2014/main" id="{F901CC99-D3A8-4AAE-BC58-043DE38BB7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195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79" name="Picture 83">
                <a:extLst>
                  <a:ext uri="{FF2B5EF4-FFF2-40B4-BE49-F238E27FC236}">
                    <a16:creationId xmlns:a16="http://schemas.microsoft.com/office/drawing/2014/main" id="{207D34E5-A6B0-4B17-93F2-56CA7C4BA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" y="1956"/>
                <a:ext cx="12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4" name="Freeform 84">
                <a:extLst>
                  <a:ext uri="{FF2B5EF4-FFF2-40B4-BE49-F238E27FC236}">
                    <a16:creationId xmlns:a16="http://schemas.microsoft.com/office/drawing/2014/main" id="{B06F57DC-5E82-4E72-9CAD-BD5DE7E71D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0" y="1958"/>
                <a:ext cx="8" cy="16"/>
              </a:xfrm>
              <a:custGeom>
                <a:avLst/>
                <a:gdLst>
                  <a:gd name="T0" fmla="*/ 46 w 46"/>
                  <a:gd name="T1" fmla="*/ 23 h 91"/>
                  <a:gd name="T2" fmla="*/ 23 w 46"/>
                  <a:gd name="T3" fmla="*/ 0 h 91"/>
                  <a:gd name="T4" fmla="*/ 0 w 46"/>
                  <a:gd name="T5" fmla="*/ 23 h 91"/>
                  <a:gd name="T6" fmla="*/ 23 w 46"/>
                  <a:gd name="T7" fmla="*/ 45 h 91"/>
                  <a:gd name="T8" fmla="*/ 46 w 46"/>
                  <a:gd name="T9" fmla="*/ 23 h 91"/>
                  <a:gd name="T10" fmla="*/ 37 w 46"/>
                  <a:gd name="T11" fmla="*/ 77 h 91"/>
                  <a:gd name="T12" fmla="*/ 23 w 46"/>
                  <a:gd name="T13" fmla="*/ 91 h 91"/>
                  <a:gd name="T14" fmla="*/ 9 w 46"/>
                  <a:gd name="T15" fmla="*/ 77 h 91"/>
                  <a:gd name="T16" fmla="*/ 23 w 46"/>
                  <a:gd name="T17" fmla="*/ 64 h 91"/>
                  <a:gd name="T18" fmla="*/ 37 w 46"/>
                  <a:gd name="T19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1">
                    <a:moveTo>
                      <a:pt x="46" y="23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5"/>
                      <a:pt x="11" y="45"/>
                      <a:pt x="23" y="45"/>
                    </a:cubicBezTo>
                    <a:cubicBezTo>
                      <a:pt x="36" y="45"/>
                      <a:pt x="46" y="35"/>
                      <a:pt x="46" y="23"/>
                    </a:cubicBezTo>
                    <a:close/>
                    <a:moveTo>
                      <a:pt x="37" y="77"/>
                    </a:moveTo>
                    <a:cubicBezTo>
                      <a:pt x="37" y="85"/>
                      <a:pt x="31" y="91"/>
                      <a:pt x="23" y="91"/>
                    </a:cubicBezTo>
                    <a:cubicBezTo>
                      <a:pt x="16" y="91"/>
                      <a:pt x="9" y="85"/>
                      <a:pt x="9" y="77"/>
                    </a:cubicBezTo>
                    <a:cubicBezTo>
                      <a:pt x="9" y="70"/>
                      <a:pt x="16" y="64"/>
                      <a:pt x="23" y="64"/>
                    </a:cubicBezTo>
                    <a:cubicBezTo>
                      <a:pt x="31" y="64"/>
                      <a:pt x="37" y="70"/>
                      <a:pt x="37" y="7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1" name="Picture 85">
                <a:extLst>
                  <a:ext uri="{FF2B5EF4-FFF2-40B4-BE49-F238E27FC236}">
                    <a16:creationId xmlns:a16="http://schemas.microsoft.com/office/drawing/2014/main" id="{904B9B2B-5656-452F-9A9B-41E9CD65CC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2052"/>
                <a:ext cx="34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5" name="Rectangle 86">
                <a:extLst>
                  <a:ext uri="{FF2B5EF4-FFF2-40B4-BE49-F238E27FC236}">
                    <a16:creationId xmlns:a16="http://schemas.microsoft.com/office/drawing/2014/main" id="{455429DF-9694-4A2F-8CF9-7D2E85075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2055"/>
                <a:ext cx="341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3" name="Picture 87">
                <a:extLst>
                  <a:ext uri="{FF2B5EF4-FFF2-40B4-BE49-F238E27FC236}">
                    <a16:creationId xmlns:a16="http://schemas.microsoft.com/office/drawing/2014/main" id="{99D1DA0F-857A-413E-8604-910D412F76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7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6" name="Freeform 88">
                <a:extLst>
                  <a:ext uri="{FF2B5EF4-FFF2-40B4-BE49-F238E27FC236}">
                    <a16:creationId xmlns:a16="http://schemas.microsoft.com/office/drawing/2014/main" id="{210E10EE-5A50-46B5-9C9A-ED0E67C6D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77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5" name="Picture 89">
                <a:extLst>
                  <a:ext uri="{FF2B5EF4-FFF2-40B4-BE49-F238E27FC236}">
                    <a16:creationId xmlns:a16="http://schemas.microsoft.com/office/drawing/2014/main" id="{41B9F9AC-50EC-40DE-8903-DE1B52723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5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7" name="Freeform 90">
                <a:extLst>
                  <a:ext uri="{FF2B5EF4-FFF2-40B4-BE49-F238E27FC236}">
                    <a16:creationId xmlns:a16="http://schemas.microsoft.com/office/drawing/2014/main" id="{2DEC7B70-6B67-44B9-A34B-6B47C3E03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56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  <a:gd name="T10" fmla="*/ 0 w 5"/>
                  <a:gd name="T11" fmla="*/ 2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7" name="Picture 91">
                <a:extLst>
                  <a:ext uri="{FF2B5EF4-FFF2-40B4-BE49-F238E27FC236}">
                    <a16:creationId xmlns:a16="http://schemas.microsoft.com/office/drawing/2014/main" id="{93850240-584A-473B-A591-7196A955A5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7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8" name="Freeform 92">
                <a:extLst>
                  <a:ext uri="{FF2B5EF4-FFF2-40B4-BE49-F238E27FC236}">
                    <a16:creationId xmlns:a16="http://schemas.microsoft.com/office/drawing/2014/main" id="{85C53262-E882-4B7F-89C2-BF0DFF349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77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9" name="Picture 93">
                <a:extLst>
                  <a:ext uri="{FF2B5EF4-FFF2-40B4-BE49-F238E27FC236}">
                    <a16:creationId xmlns:a16="http://schemas.microsoft.com/office/drawing/2014/main" id="{09EF4F68-2C30-44C9-94CD-D6956B19A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5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9" name="Freeform 94">
                <a:extLst>
                  <a:ext uri="{FF2B5EF4-FFF2-40B4-BE49-F238E27FC236}">
                    <a16:creationId xmlns:a16="http://schemas.microsoft.com/office/drawing/2014/main" id="{CB454B85-253B-4C68-BBC4-9D07FE5BE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56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  <a:gd name="T10" fmla="*/ 0 w 6"/>
                  <a:gd name="T11" fmla="*/ 2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1" name="Picture 95">
                <a:extLst>
                  <a:ext uri="{FF2B5EF4-FFF2-40B4-BE49-F238E27FC236}">
                    <a16:creationId xmlns:a16="http://schemas.microsoft.com/office/drawing/2014/main" id="{12D879E8-B08F-4E6C-988C-2D9C2F1506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04"/>
                <a:ext cx="34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0" name="Rectangle 96">
                <a:extLst>
                  <a:ext uri="{FF2B5EF4-FFF2-40B4-BE49-F238E27FC236}">
                    <a16:creationId xmlns:a16="http://schemas.microsoft.com/office/drawing/2014/main" id="{776A503C-F5D3-470D-9BE8-2EF3992B1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905"/>
                <a:ext cx="341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3" name="Picture 97">
                <a:extLst>
                  <a:ext uri="{FF2B5EF4-FFF2-40B4-BE49-F238E27FC236}">
                    <a16:creationId xmlns:a16="http://schemas.microsoft.com/office/drawing/2014/main" id="{1C97A3CE-547B-469F-B991-607E06914B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2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1" name="Freeform 98">
                <a:extLst>
                  <a:ext uri="{FF2B5EF4-FFF2-40B4-BE49-F238E27FC236}">
                    <a16:creationId xmlns:a16="http://schemas.microsoft.com/office/drawing/2014/main" id="{26457EAD-4B0C-4265-9616-87BBD95F0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2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5" name="Picture 99">
                <a:extLst>
                  <a:ext uri="{FF2B5EF4-FFF2-40B4-BE49-F238E27FC236}">
                    <a16:creationId xmlns:a16="http://schemas.microsoft.com/office/drawing/2014/main" id="{67178AA9-A915-457C-AC64-A5FBAB15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04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2" name="Freeform 100">
                <a:extLst>
                  <a:ext uri="{FF2B5EF4-FFF2-40B4-BE49-F238E27FC236}">
                    <a16:creationId xmlns:a16="http://schemas.microsoft.com/office/drawing/2014/main" id="{22E877D7-5155-49C1-81AC-8FEA21600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0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7" name="Picture 101">
                <a:extLst>
                  <a:ext uri="{FF2B5EF4-FFF2-40B4-BE49-F238E27FC236}">
                    <a16:creationId xmlns:a16="http://schemas.microsoft.com/office/drawing/2014/main" id="{54191ECE-96ED-4ADE-971B-342A3E329D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2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3" name="Freeform 102">
                <a:extLst>
                  <a:ext uri="{FF2B5EF4-FFF2-40B4-BE49-F238E27FC236}">
                    <a16:creationId xmlns:a16="http://schemas.microsoft.com/office/drawing/2014/main" id="{2CF60E2D-38FB-4127-8FA2-897D1A9B2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2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9" name="Picture 103">
                <a:extLst>
                  <a:ext uri="{FF2B5EF4-FFF2-40B4-BE49-F238E27FC236}">
                    <a16:creationId xmlns:a16="http://schemas.microsoft.com/office/drawing/2014/main" id="{EBBFE554-14BD-4AEA-9DBD-FBDDC07D03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04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4" name="Freeform 104">
                <a:extLst>
                  <a:ext uri="{FF2B5EF4-FFF2-40B4-BE49-F238E27FC236}">
                    <a16:creationId xmlns:a16="http://schemas.microsoft.com/office/drawing/2014/main" id="{0F59B577-A59C-4B58-A49B-8F62C8F7D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0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5" name="Rectangle 105">
                <a:extLst>
                  <a:ext uri="{FF2B5EF4-FFF2-40B4-BE49-F238E27FC236}">
                    <a16:creationId xmlns:a16="http://schemas.microsoft.com/office/drawing/2014/main" id="{BB26418D-31E0-4CA2-9ABA-E6B00403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1910"/>
                <a:ext cx="156" cy="20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6" name="Freeform 106">
                <a:extLst>
                  <a:ext uri="{FF2B5EF4-FFF2-40B4-BE49-F238E27FC236}">
                    <a16:creationId xmlns:a16="http://schemas.microsoft.com/office/drawing/2014/main" id="{E1EA4E8B-1864-4E4B-902E-35D9C86A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9" y="1910"/>
                <a:ext cx="154" cy="17"/>
              </a:xfrm>
              <a:custGeom>
                <a:avLst/>
                <a:gdLst>
                  <a:gd name="T0" fmla="*/ 0 w 154"/>
                  <a:gd name="T1" fmla="*/ 17 h 17"/>
                  <a:gd name="T2" fmla="*/ 61 w 154"/>
                  <a:gd name="T3" fmla="*/ 17 h 17"/>
                  <a:gd name="T4" fmla="*/ 61 w 154"/>
                  <a:gd name="T5" fmla="*/ 0 h 17"/>
                  <a:gd name="T6" fmla="*/ 0 w 154"/>
                  <a:gd name="T7" fmla="*/ 0 h 17"/>
                  <a:gd name="T8" fmla="*/ 0 w 154"/>
                  <a:gd name="T9" fmla="*/ 17 h 17"/>
                  <a:gd name="T10" fmla="*/ 71 w 154"/>
                  <a:gd name="T11" fmla="*/ 17 h 17"/>
                  <a:gd name="T12" fmla="*/ 132 w 154"/>
                  <a:gd name="T13" fmla="*/ 17 h 17"/>
                  <a:gd name="T14" fmla="*/ 132 w 154"/>
                  <a:gd name="T15" fmla="*/ 0 h 17"/>
                  <a:gd name="T16" fmla="*/ 71 w 154"/>
                  <a:gd name="T17" fmla="*/ 0 h 17"/>
                  <a:gd name="T18" fmla="*/ 71 w 154"/>
                  <a:gd name="T19" fmla="*/ 17 h 17"/>
                  <a:gd name="T20" fmla="*/ 144 w 154"/>
                  <a:gd name="T21" fmla="*/ 17 h 17"/>
                  <a:gd name="T22" fmla="*/ 154 w 154"/>
                  <a:gd name="T23" fmla="*/ 17 h 17"/>
                  <a:gd name="T24" fmla="*/ 154 w 154"/>
                  <a:gd name="T25" fmla="*/ 9 h 17"/>
                  <a:gd name="T26" fmla="*/ 144 w 154"/>
                  <a:gd name="T27" fmla="*/ 9 h 17"/>
                  <a:gd name="T28" fmla="*/ 144 w 154"/>
                  <a:gd name="T2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4" h="17">
                    <a:moveTo>
                      <a:pt x="0" y="17"/>
                    </a:moveTo>
                    <a:lnTo>
                      <a:pt x="61" y="17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7"/>
                    </a:lnTo>
                    <a:close/>
                    <a:moveTo>
                      <a:pt x="71" y="17"/>
                    </a:moveTo>
                    <a:lnTo>
                      <a:pt x="132" y="17"/>
                    </a:lnTo>
                    <a:lnTo>
                      <a:pt x="132" y="0"/>
                    </a:lnTo>
                    <a:lnTo>
                      <a:pt x="71" y="0"/>
                    </a:lnTo>
                    <a:lnTo>
                      <a:pt x="71" y="17"/>
                    </a:lnTo>
                    <a:close/>
                    <a:moveTo>
                      <a:pt x="144" y="17"/>
                    </a:moveTo>
                    <a:lnTo>
                      <a:pt x="154" y="17"/>
                    </a:lnTo>
                    <a:lnTo>
                      <a:pt x="154" y="9"/>
                    </a:lnTo>
                    <a:lnTo>
                      <a:pt x="144" y="9"/>
                    </a:lnTo>
                    <a:lnTo>
                      <a:pt x="144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7" name="Rectangle 107">
                <a:extLst>
                  <a:ext uri="{FF2B5EF4-FFF2-40B4-BE49-F238E27FC236}">
                    <a16:creationId xmlns:a16="http://schemas.microsoft.com/office/drawing/2014/main" id="{C923D73C-0D3F-48FA-ABD2-434256249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1910"/>
                <a:ext cx="156" cy="20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8" name="Rectangle 108">
                <a:extLst>
                  <a:ext uri="{FF2B5EF4-FFF2-40B4-BE49-F238E27FC236}">
                    <a16:creationId xmlns:a16="http://schemas.microsoft.com/office/drawing/2014/main" id="{321DA6C9-7F1B-4DF8-9571-B38FF9963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9" y="1910"/>
                <a:ext cx="61" cy="17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9" name="Rectangle 109">
                <a:extLst>
                  <a:ext uri="{FF2B5EF4-FFF2-40B4-BE49-F238E27FC236}">
                    <a16:creationId xmlns:a16="http://schemas.microsoft.com/office/drawing/2014/main" id="{B79D43D2-BF15-4A56-B6DA-AA141A90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" y="1910"/>
                <a:ext cx="61" cy="17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0" name="Rectangle 110">
                <a:extLst>
                  <a:ext uri="{FF2B5EF4-FFF2-40B4-BE49-F238E27FC236}">
                    <a16:creationId xmlns:a16="http://schemas.microsoft.com/office/drawing/2014/main" id="{A2D1FC8F-4665-4977-99D8-08A576BF6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3" y="1919"/>
                <a:ext cx="10" cy="8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1" name="Freeform 111">
                <a:extLst>
                  <a:ext uri="{FF2B5EF4-FFF2-40B4-BE49-F238E27FC236}">
                    <a16:creationId xmlns:a16="http://schemas.microsoft.com/office/drawing/2014/main" id="{23A1B922-1E0A-4E2F-9134-70ACA01571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0" y="1919"/>
                <a:ext cx="152" cy="8"/>
              </a:xfrm>
              <a:custGeom>
                <a:avLst/>
                <a:gdLst>
                  <a:gd name="T0" fmla="*/ 53 w 152"/>
                  <a:gd name="T1" fmla="*/ 7 h 8"/>
                  <a:gd name="T2" fmla="*/ 56 w 152"/>
                  <a:gd name="T3" fmla="*/ 8 h 8"/>
                  <a:gd name="T4" fmla="*/ 57 w 152"/>
                  <a:gd name="T5" fmla="*/ 6 h 8"/>
                  <a:gd name="T6" fmla="*/ 50 w 152"/>
                  <a:gd name="T7" fmla="*/ 0 h 8"/>
                  <a:gd name="T8" fmla="*/ 42 w 152"/>
                  <a:gd name="T9" fmla="*/ 6 h 8"/>
                  <a:gd name="T10" fmla="*/ 44 w 152"/>
                  <a:gd name="T11" fmla="*/ 8 h 8"/>
                  <a:gd name="T12" fmla="*/ 47 w 152"/>
                  <a:gd name="T13" fmla="*/ 7 h 8"/>
                  <a:gd name="T14" fmla="*/ 49 w 152"/>
                  <a:gd name="T15" fmla="*/ 0 h 8"/>
                  <a:gd name="T16" fmla="*/ 30 w 152"/>
                  <a:gd name="T17" fmla="*/ 6 h 8"/>
                  <a:gd name="T18" fmla="*/ 34 w 152"/>
                  <a:gd name="T19" fmla="*/ 7 h 8"/>
                  <a:gd name="T20" fmla="*/ 36 w 152"/>
                  <a:gd name="T21" fmla="*/ 7 h 8"/>
                  <a:gd name="T22" fmla="*/ 39 w 152"/>
                  <a:gd name="T23" fmla="*/ 6 h 8"/>
                  <a:gd name="T24" fmla="*/ 30 w 152"/>
                  <a:gd name="T25" fmla="*/ 6 h 8"/>
                  <a:gd name="T26" fmla="*/ 22 w 152"/>
                  <a:gd name="T27" fmla="*/ 7 h 8"/>
                  <a:gd name="T28" fmla="*/ 26 w 152"/>
                  <a:gd name="T29" fmla="*/ 8 h 8"/>
                  <a:gd name="T30" fmla="*/ 27 w 152"/>
                  <a:gd name="T31" fmla="*/ 6 h 8"/>
                  <a:gd name="T32" fmla="*/ 20 w 152"/>
                  <a:gd name="T33" fmla="*/ 0 h 8"/>
                  <a:gd name="T34" fmla="*/ 12 w 152"/>
                  <a:gd name="T35" fmla="*/ 6 h 8"/>
                  <a:gd name="T36" fmla="*/ 13 w 152"/>
                  <a:gd name="T37" fmla="*/ 8 h 8"/>
                  <a:gd name="T38" fmla="*/ 17 w 152"/>
                  <a:gd name="T39" fmla="*/ 7 h 8"/>
                  <a:gd name="T40" fmla="*/ 19 w 152"/>
                  <a:gd name="T41" fmla="*/ 0 h 8"/>
                  <a:gd name="T42" fmla="*/ 0 w 152"/>
                  <a:gd name="T43" fmla="*/ 6 h 8"/>
                  <a:gd name="T44" fmla="*/ 3 w 152"/>
                  <a:gd name="T45" fmla="*/ 7 h 8"/>
                  <a:gd name="T46" fmla="*/ 6 w 152"/>
                  <a:gd name="T47" fmla="*/ 7 h 8"/>
                  <a:gd name="T48" fmla="*/ 9 w 152"/>
                  <a:gd name="T49" fmla="*/ 6 h 8"/>
                  <a:gd name="T50" fmla="*/ 0 w 152"/>
                  <a:gd name="T51" fmla="*/ 6 h 8"/>
                  <a:gd name="T52" fmla="*/ 73 w 152"/>
                  <a:gd name="T53" fmla="*/ 7 h 8"/>
                  <a:gd name="T54" fmla="*/ 76 w 152"/>
                  <a:gd name="T55" fmla="*/ 8 h 8"/>
                  <a:gd name="T56" fmla="*/ 77 w 152"/>
                  <a:gd name="T57" fmla="*/ 6 h 8"/>
                  <a:gd name="T58" fmla="*/ 70 w 152"/>
                  <a:gd name="T59" fmla="*/ 0 h 8"/>
                  <a:gd name="T60" fmla="*/ 83 w 152"/>
                  <a:gd name="T61" fmla="*/ 6 h 8"/>
                  <a:gd name="T62" fmla="*/ 84 w 152"/>
                  <a:gd name="T63" fmla="*/ 8 h 8"/>
                  <a:gd name="T64" fmla="*/ 87 w 152"/>
                  <a:gd name="T65" fmla="*/ 7 h 8"/>
                  <a:gd name="T66" fmla="*/ 90 w 152"/>
                  <a:gd name="T67" fmla="*/ 0 h 8"/>
                  <a:gd name="T68" fmla="*/ 91 w 152"/>
                  <a:gd name="T69" fmla="*/ 6 h 8"/>
                  <a:gd name="T70" fmla="*/ 94 w 152"/>
                  <a:gd name="T71" fmla="*/ 7 h 8"/>
                  <a:gd name="T72" fmla="*/ 96 w 152"/>
                  <a:gd name="T73" fmla="*/ 7 h 8"/>
                  <a:gd name="T74" fmla="*/ 100 w 152"/>
                  <a:gd name="T75" fmla="*/ 6 h 8"/>
                  <a:gd name="T76" fmla="*/ 91 w 152"/>
                  <a:gd name="T77" fmla="*/ 6 h 8"/>
                  <a:gd name="T78" fmla="*/ 103 w 152"/>
                  <a:gd name="T79" fmla="*/ 7 h 8"/>
                  <a:gd name="T80" fmla="*/ 107 w 152"/>
                  <a:gd name="T81" fmla="*/ 8 h 8"/>
                  <a:gd name="T82" fmla="*/ 108 w 152"/>
                  <a:gd name="T83" fmla="*/ 6 h 8"/>
                  <a:gd name="T84" fmla="*/ 101 w 152"/>
                  <a:gd name="T85" fmla="*/ 0 h 8"/>
                  <a:gd name="T86" fmla="*/ 113 w 152"/>
                  <a:gd name="T87" fmla="*/ 6 h 8"/>
                  <a:gd name="T88" fmla="*/ 114 w 152"/>
                  <a:gd name="T89" fmla="*/ 8 h 8"/>
                  <a:gd name="T90" fmla="*/ 118 w 152"/>
                  <a:gd name="T91" fmla="*/ 7 h 8"/>
                  <a:gd name="T92" fmla="*/ 120 w 152"/>
                  <a:gd name="T93" fmla="*/ 0 h 8"/>
                  <a:gd name="T94" fmla="*/ 121 w 152"/>
                  <a:gd name="T95" fmla="*/ 6 h 8"/>
                  <a:gd name="T96" fmla="*/ 124 w 152"/>
                  <a:gd name="T97" fmla="*/ 7 h 8"/>
                  <a:gd name="T98" fmla="*/ 127 w 152"/>
                  <a:gd name="T99" fmla="*/ 7 h 8"/>
                  <a:gd name="T100" fmla="*/ 130 w 152"/>
                  <a:gd name="T101" fmla="*/ 6 h 8"/>
                  <a:gd name="T102" fmla="*/ 121 w 152"/>
                  <a:gd name="T103" fmla="*/ 6 h 8"/>
                  <a:gd name="T104" fmla="*/ 145 w 152"/>
                  <a:gd name="T105" fmla="*/ 7 h 8"/>
                  <a:gd name="T106" fmla="*/ 149 w 152"/>
                  <a:gd name="T107" fmla="*/ 8 h 8"/>
                  <a:gd name="T108" fmla="*/ 150 w 152"/>
                  <a:gd name="T109" fmla="*/ 6 h 8"/>
                  <a:gd name="T110" fmla="*/ 143 w 152"/>
                  <a:gd name="T1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2" h="8">
                    <a:moveTo>
                      <a:pt x="50" y="6"/>
                    </a:moveTo>
                    <a:lnTo>
                      <a:pt x="53" y="6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4" y="8"/>
                    </a:lnTo>
                    <a:lnTo>
                      <a:pt x="56" y="8"/>
                    </a:lnTo>
                    <a:lnTo>
                      <a:pt x="56" y="7"/>
                    </a:lnTo>
                    <a:lnTo>
                      <a:pt x="57" y="7"/>
                    </a:lnTo>
                    <a:lnTo>
                      <a:pt x="57" y="6"/>
                    </a:lnTo>
                    <a:lnTo>
                      <a:pt x="60" y="6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50" y="6"/>
                    </a:lnTo>
                    <a:close/>
                    <a:moveTo>
                      <a:pt x="40" y="6"/>
                    </a:moveTo>
                    <a:lnTo>
                      <a:pt x="42" y="6"/>
                    </a:lnTo>
                    <a:lnTo>
                      <a:pt x="42" y="7"/>
                    </a:lnTo>
                    <a:lnTo>
                      <a:pt x="44" y="7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47" y="7"/>
                    </a:lnTo>
                    <a:lnTo>
                      <a:pt x="47" y="6"/>
                    </a:lnTo>
                    <a:lnTo>
                      <a:pt x="49" y="6"/>
                    </a:lnTo>
                    <a:lnTo>
                      <a:pt x="49" y="0"/>
                    </a:lnTo>
                    <a:lnTo>
                      <a:pt x="40" y="0"/>
                    </a:lnTo>
                    <a:lnTo>
                      <a:pt x="40" y="6"/>
                    </a:lnTo>
                    <a:close/>
                    <a:moveTo>
                      <a:pt x="30" y="6"/>
                    </a:moveTo>
                    <a:lnTo>
                      <a:pt x="32" y="6"/>
                    </a:lnTo>
                    <a:lnTo>
                      <a:pt x="32" y="7"/>
                    </a:lnTo>
                    <a:lnTo>
                      <a:pt x="34" y="7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6" y="7"/>
                    </a:lnTo>
                    <a:lnTo>
                      <a:pt x="37" y="7"/>
                    </a:lnTo>
                    <a:lnTo>
                      <a:pt x="37" y="6"/>
                    </a:lnTo>
                    <a:lnTo>
                      <a:pt x="39" y="6"/>
                    </a:lnTo>
                    <a:lnTo>
                      <a:pt x="39" y="0"/>
                    </a:lnTo>
                    <a:lnTo>
                      <a:pt x="30" y="0"/>
                    </a:lnTo>
                    <a:lnTo>
                      <a:pt x="30" y="6"/>
                    </a:lnTo>
                    <a:close/>
                    <a:moveTo>
                      <a:pt x="20" y="6"/>
                    </a:moveTo>
                    <a:lnTo>
                      <a:pt x="22" y="6"/>
                    </a:lnTo>
                    <a:lnTo>
                      <a:pt x="22" y="7"/>
                    </a:lnTo>
                    <a:lnTo>
                      <a:pt x="23" y="7"/>
                    </a:lnTo>
                    <a:lnTo>
                      <a:pt x="23" y="8"/>
                    </a:lnTo>
                    <a:lnTo>
                      <a:pt x="26" y="8"/>
                    </a:lnTo>
                    <a:lnTo>
                      <a:pt x="26" y="7"/>
                    </a:lnTo>
                    <a:lnTo>
                      <a:pt x="27" y="7"/>
                    </a:lnTo>
                    <a:lnTo>
                      <a:pt x="27" y="6"/>
                    </a:lnTo>
                    <a:lnTo>
                      <a:pt x="29" y="6"/>
                    </a:lnTo>
                    <a:lnTo>
                      <a:pt x="29" y="0"/>
                    </a:lnTo>
                    <a:lnTo>
                      <a:pt x="20" y="0"/>
                    </a:lnTo>
                    <a:lnTo>
                      <a:pt x="20" y="6"/>
                    </a:lnTo>
                    <a:close/>
                    <a:moveTo>
                      <a:pt x="10" y="6"/>
                    </a:moveTo>
                    <a:lnTo>
                      <a:pt x="12" y="6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6" y="7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9" y="6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10" y="6"/>
                    </a:lnTo>
                    <a:close/>
                    <a:moveTo>
                      <a:pt x="0" y="6"/>
                    </a:moveTo>
                    <a:lnTo>
                      <a:pt x="2" y="6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  <a:moveTo>
                      <a:pt x="70" y="6"/>
                    </a:moveTo>
                    <a:lnTo>
                      <a:pt x="73" y="6"/>
                    </a:lnTo>
                    <a:lnTo>
                      <a:pt x="73" y="7"/>
                    </a:lnTo>
                    <a:lnTo>
                      <a:pt x="74" y="7"/>
                    </a:lnTo>
                    <a:lnTo>
                      <a:pt x="74" y="8"/>
                    </a:lnTo>
                    <a:lnTo>
                      <a:pt x="76" y="8"/>
                    </a:lnTo>
                    <a:lnTo>
                      <a:pt x="76" y="7"/>
                    </a:lnTo>
                    <a:lnTo>
                      <a:pt x="77" y="7"/>
                    </a:lnTo>
                    <a:lnTo>
                      <a:pt x="77" y="6"/>
                    </a:lnTo>
                    <a:lnTo>
                      <a:pt x="80" y="6"/>
                    </a:lnTo>
                    <a:lnTo>
                      <a:pt x="80" y="0"/>
                    </a:lnTo>
                    <a:lnTo>
                      <a:pt x="70" y="0"/>
                    </a:lnTo>
                    <a:lnTo>
                      <a:pt x="70" y="6"/>
                    </a:lnTo>
                    <a:close/>
                    <a:moveTo>
                      <a:pt x="81" y="6"/>
                    </a:moveTo>
                    <a:lnTo>
                      <a:pt x="83" y="6"/>
                    </a:lnTo>
                    <a:lnTo>
                      <a:pt x="83" y="7"/>
                    </a:lnTo>
                    <a:lnTo>
                      <a:pt x="84" y="7"/>
                    </a:lnTo>
                    <a:lnTo>
                      <a:pt x="84" y="8"/>
                    </a:lnTo>
                    <a:lnTo>
                      <a:pt x="86" y="8"/>
                    </a:lnTo>
                    <a:lnTo>
                      <a:pt x="86" y="7"/>
                    </a:lnTo>
                    <a:lnTo>
                      <a:pt x="87" y="7"/>
                    </a:lnTo>
                    <a:lnTo>
                      <a:pt x="87" y="6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1" y="0"/>
                    </a:lnTo>
                    <a:lnTo>
                      <a:pt x="81" y="6"/>
                    </a:lnTo>
                    <a:close/>
                    <a:moveTo>
                      <a:pt x="91" y="6"/>
                    </a:moveTo>
                    <a:lnTo>
                      <a:pt x="93" y="6"/>
                    </a:lnTo>
                    <a:lnTo>
                      <a:pt x="93" y="7"/>
                    </a:lnTo>
                    <a:lnTo>
                      <a:pt x="94" y="7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7"/>
                    </a:lnTo>
                    <a:lnTo>
                      <a:pt x="98" y="7"/>
                    </a:lnTo>
                    <a:lnTo>
                      <a:pt x="98" y="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91" y="0"/>
                    </a:lnTo>
                    <a:lnTo>
                      <a:pt x="91" y="6"/>
                    </a:lnTo>
                    <a:close/>
                    <a:moveTo>
                      <a:pt x="101" y="6"/>
                    </a:moveTo>
                    <a:lnTo>
                      <a:pt x="103" y="6"/>
                    </a:lnTo>
                    <a:lnTo>
                      <a:pt x="103" y="7"/>
                    </a:lnTo>
                    <a:lnTo>
                      <a:pt x="104" y="7"/>
                    </a:lnTo>
                    <a:lnTo>
                      <a:pt x="104" y="8"/>
                    </a:lnTo>
                    <a:lnTo>
                      <a:pt x="107" y="8"/>
                    </a:lnTo>
                    <a:lnTo>
                      <a:pt x="107" y="7"/>
                    </a:lnTo>
                    <a:lnTo>
                      <a:pt x="108" y="7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0" y="0"/>
                    </a:lnTo>
                    <a:lnTo>
                      <a:pt x="101" y="0"/>
                    </a:lnTo>
                    <a:lnTo>
                      <a:pt x="101" y="6"/>
                    </a:lnTo>
                    <a:close/>
                    <a:moveTo>
                      <a:pt x="111" y="6"/>
                    </a:moveTo>
                    <a:lnTo>
                      <a:pt x="113" y="6"/>
                    </a:lnTo>
                    <a:lnTo>
                      <a:pt x="113" y="7"/>
                    </a:lnTo>
                    <a:lnTo>
                      <a:pt x="114" y="7"/>
                    </a:lnTo>
                    <a:lnTo>
                      <a:pt x="114" y="8"/>
                    </a:lnTo>
                    <a:lnTo>
                      <a:pt x="116" y="8"/>
                    </a:lnTo>
                    <a:lnTo>
                      <a:pt x="116" y="7"/>
                    </a:lnTo>
                    <a:lnTo>
                      <a:pt x="118" y="7"/>
                    </a:lnTo>
                    <a:lnTo>
                      <a:pt x="118" y="6"/>
                    </a:lnTo>
                    <a:lnTo>
                      <a:pt x="120" y="6"/>
                    </a:lnTo>
                    <a:lnTo>
                      <a:pt x="120" y="0"/>
                    </a:lnTo>
                    <a:lnTo>
                      <a:pt x="111" y="0"/>
                    </a:lnTo>
                    <a:lnTo>
                      <a:pt x="111" y="6"/>
                    </a:lnTo>
                    <a:close/>
                    <a:moveTo>
                      <a:pt x="121" y="6"/>
                    </a:moveTo>
                    <a:lnTo>
                      <a:pt x="123" y="6"/>
                    </a:lnTo>
                    <a:lnTo>
                      <a:pt x="123" y="7"/>
                    </a:lnTo>
                    <a:lnTo>
                      <a:pt x="124" y="7"/>
                    </a:lnTo>
                    <a:lnTo>
                      <a:pt x="124" y="8"/>
                    </a:lnTo>
                    <a:lnTo>
                      <a:pt x="127" y="8"/>
                    </a:lnTo>
                    <a:lnTo>
                      <a:pt x="127" y="7"/>
                    </a:lnTo>
                    <a:lnTo>
                      <a:pt x="128" y="7"/>
                    </a:lnTo>
                    <a:lnTo>
                      <a:pt x="128" y="6"/>
                    </a:lnTo>
                    <a:lnTo>
                      <a:pt x="130" y="6"/>
                    </a:lnTo>
                    <a:lnTo>
                      <a:pt x="130" y="0"/>
                    </a:lnTo>
                    <a:lnTo>
                      <a:pt x="121" y="0"/>
                    </a:lnTo>
                    <a:lnTo>
                      <a:pt x="121" y="6"/>
                    </a:lnTo>
                    <a:close/>
                    <a:moveTo>
                      <a:pt x="143" y="6"/>
                    </a:moveTo>
                    <a:lnTo>
                      <a:pt x="145" y="6"/>
                    </a:lnTo>
                    <a:lnTo>
                      <a:pt x="145" y="7"/>
                    </a:lnTo>
                    <a:lnTo>
                      <a:pt x="147" y="7"/>
                    </a:lnTo>
                    <a:lnTo>
                      <a:pt x="147" y="8"/>
                    </a:lnTo>
                    <a:lnTo>
                      <a:pt x="149" y="8"/>
                    </a:lnTo>
                    <a:lnTo>
                      <a:pt x="149" y="7"/>
                    </a:lnTo>
                    <a:lnTo>
                      <a:pt x="150" y="7"/>
                    </a:lnTo>
                    <a:lnTo>
                      <a:pt x="150" y="6"/>
                    </a:lnTo>
                    <a:lnTo>
                      <a:pt x="152" y="6"/>
                    </a:lnTo>
                    <a:lnTo>
                      <a:pt x="152" y="0"/>
                    </a:lnTo>
                    <a:lnTo>
                      <a:pt x="143" y="0"/>
                    </a:lnTo>
                    <a:lnTo>
                      <a:pt x="14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2" name="Freeform 112">
                <a:extLst>
                  <a:ext uri="{FF2B5EF4-FFF2-40B4-BE49-F238E27FC236}">
                    <a16:creationId xmlns:a16="http://schemas.microsoft.com/office/drawing/2014/main" id="{1746D979-0028-455A-AC81-B4EE2A523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2" y="1919"/>
                <a:ext cx="148" cy="2"/>
              </a:xfrm>
              <a:custGeom>
                <a:avLst/>
                <a:gdLst>
                  <a:gd name="T0" fmla="*/ 55 w 148"/>
                  <a:gd name="T1" fmla="*/ 2 h 2"/>
                  <a:gd name="T2" fmla="*/ 51 w 148"/>
                  <a:gd name="T3" fmla="*/ 0 h 2"/>
                  <a:gd name="T4" fmla="*/ 41 w 148"/>
                  <a:gd name="T5" fmla="*/ 2 h 2"/>
                  <a:gd name="T6" fmla="*/ 45 w 148"/>
                  <a:gd name="T7" fmla="*/ 0 h 2"/>
                  <a:gd name="T8" fmla="*/ 41 w 148"/>
                  <a:gd name="T9" fmla="*/ 2 h 2"/>
                  <a:gd name="T10" fmla="*/ 35 w 148"/>
                  <a:gd name="T11" fmla="*/ 2 h 2"/>
                  <a:gd name="T12" fmla="*/ 31 w 148"/>
                  <a:gd name="T13" fmla="*/ 0 h 2"/>
                  <a:gd name="T14" fmla="*/ 21 w 148"/>
                  <a:gd name="T15" fmla="*/ 2 h 2"/>
                  <a:gd name="T16" fmla="*/ 25 w 148"/>
                  <a:gd name="T17" fmla="*/ 0 h 2"/>
                  <a:gd name="T18" fmla="*/ 21 w 148"/>
                  <a:gd name="T19" fmla="*/ 2 h 2"/>
                  <a:gd name="T20" fmla="*/ 14 w 148"/>
                  <a:gd name="T21" fmla="*/ 2 h 2"/>
                  <a:gd name="T22" fmla="*/ 11 w 148"/>
                  <a:gd name="T23" fmla="*/ 0 h 2"/>
                  <a:gd name="T24" fmla="*/ 0 w 148"/>
                  <a:gd name="T25" fmla="*/ 2 h 2"/>
                  <a:gd name="T26" fmla="*/ 5 w 148"/>
                  <a:gd name="T27" fmla="*/ 0 h 2"/>
                  <a:gd name="T28" fmla="*/ 0 w 148"/>
                  <a:gd name="T29" fmla="*/ 2 h 2"/>
                  <a:gd name="T30" fmla="*/ 75 w 148"/>
                  <a:gd name="T31" fmla="*/ 2 h 2"/>
                  <a:gd name="T32" fmla="*/ 71 w 148"/>
                  <a:gd name="T33" fmla="*/ 0 h 2"/>
                  <a:gd name="T34" fmla="*/ 81 w 148"/>
                  <a:gd name="T35" fmla="*/ 2 h 2"/>
                  <a:gd name="T36" fmla="*/ 85 w 148"/>
                  <a:gd name="T37" fmla="*/ 0 h 2"/>
                  <a:gd name="T38" fmla="*/ 81 w 148"/>
                  <a:gd name="T39" fmla="*/ 2 h 2"/>
                  <a:gd name="T40" fmla="*/ 95 w 148"/>
                  <a:gd name="T41" fmla="*/ 2 h 2"/>
                  <a:gd name="T42" fmla="*/ 91 w 148"/>
                  <a:gd name="T43" fmla="*/ 0 h 2"/>
                  <a:gd name="T44" fmla="*/ 101 w 148"/>
                  <a:gd name="T45" fmla="*/ 2 h 2"/>
                  <a:gd name="T46" fmla="*/ 105 w 148"/>
                  <a:gd name="T47" fmla="*/ 0 h 2"/>
                  <a:gd name="T48" fmla="*/ 101 w 148"/>
                  <a:gd name="T49" fmla="*/ 2 h 2"/>
                  <a:gd name="T50" fmla="*/ 115 w 148"/>
                  <a:gd name="T51" fmla="*/ 2 h 2"/>
                  <a:gd name="T52" fmla="*/ 111 w 148"/>
                  <a:gd name="T53" fmla="*/ 0 h 2"/>
                  <a:gd name="T54" fmla="*/ 121 w 148"/>
                  <a:gd name="T55" fmla="*/ 2 h 2"/>
                  <a:gd name="T56" fmla="*/ 126 w 148"/>
                  <a:gd name="T57" fmla="*/ 0 h 2"/>
                  <a:gd name="T58" fmla="*/ 121 w 148"/>
                  <a:gd name="T59" fmla="*/ 2 h 2"/>
                  <a:gd name="T60" fmla="*/ 148 w 148"/>
                  <a:gd name="T61" fmla="*/ 2 h 2"/>
                  <a:gd name="T62" fmla="*/ 144 w 148"/>
                  <a:gd name="T6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8" h="2">
                    <a:moveTo>
                      <a:pt x="51" y="2"/>
                    </a:moveTo>
                    <a:lnTo>
                      <a:pt x="55" y="2"/>
                    </a:lnTo>
                    <a:lnTo>
                      <a:pt x="55" y="0"/>
                    </a:lnTo>
                    <a:lnTo>
                      <a:pt x="51" y="0"/>
                    </a:lnTo>
                    <a:lnTo>
                      <a:pt x="51" y="2"/>
                    </a:lnTo>
                    <a:close/>
                    <a:moveTo>
                      <a:pt x="41" y="2"/>
                    </a:moveTo>
                    <a:lnTo>
                      <a:pt x="45" y="2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1" y="2"/>
                    </a:lnTo>
                    <a:close/>
                    <a:moveTo>
                      <a:pt x="31" y="2"/>
                    </a:moveTo>
                    <a:lnTo>
                      <a:pt x="35" y="2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2"/>
                    </a:lnTo>
                    <a:close/>
                    <a:moveTo>
                      <a:pt x="21" y="2"/>
                    </a:moveTo>
                    <a:lnTo>
                      <a:pt x="25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  <a:moveTo>
                      <a:pt x="11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2"/>
                    </a:lnTo>
                    <a:close/>
                    <a:moveTo>
                      <a:pt x="0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  <a:moveTo>
                      <a:pt x="71" y="2"/>
                    </a:moveTo>
                    <a:lnTo>
                      <a:pt x="75" y="2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71" y="2"/>
                    </a:lnTo>
                    <a:close/>
                    <a:moveTo>
                      <a:pt x="81" y="2"/>
                    </a:moveTo>
                    <a:lnTo>
                      <a:pt x="85" y="2"/>
                    </a:lnTo>
                    <a:lnTo>
                      <a:pt x="85" y="0"/>
                    </a:lnTo>
                    <a:lnTo>
                      <a:pt x="81" y="0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5" y="2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5" y="2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5" y="2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6" y="2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21" y="2"/>
                    </a:lnTo>
                    <a:close/>
                    <a:moveTo>
                      <a:pt x="144" y="2"/>
                    </a:moveTo>
                    <a:lnTo>
                      <a:pt x="148" y="2"/>
                    </a:lnTo>
                    <a:lnTo>
                      <a:pt x="148" y="0"/>
                    </a:lnTo>
                    <a:lnTo>
                      <a:pt x="144" y="0"/>
                    </a:lnTo>
                    <a:lnTo>
                      <a:pt x="144" y="2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3" name="Freeform 113">
                <a:extLst>
                  <a:ext uri="{FF2B5EF4-FFF2-40B4-BE49-F238E27FC236}">
                    <a16:creationId xmlns:a16="http://schemas.microsoft.com/office/drawing/2014/main" id="{F5C1183E-8F15-4FB3-B40B-AB9100A9B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0" y="1911"/>
                <a:ext cx="130" cy="7"/>
              </a:xfrm>
              <a:custGeom>
                <a:avLst/>
                <a:gdLst>
                  <a:gd name="T0" fmla="*/ 2 w 130"/>
                  <a:gd name="T1" fmla="*/ 1 h 7"/>
                  <a:gd name="T2" fmla="*/ 6 w 130"/>
                  <a:gd name="T3" fmla="*/ 0 h 7"/>
                  <a:gd name="T4" fmla="*/ 7 w 130"/>
                  <a:gd name="T5" fmla="*/ 2 h 7"/>
                  <a:gd name="T6" fmla="*/ 0 w 130"/>
                  <a:gd name="T7" fmla="*/ 7 h 7"/>
                  <a:gd name="T8" fmla="*/ 12 w 130"/>
                  <a:gd name="T9" fmla="*/ 2 h 7"/>
                  <a:gd name="T10" fmla="*/ 13 w 130"/>
                  <a:gd name="T11" fmla="*/ 0 h 7"/>
                  <a:gd name="T12" fmla="*/ 17 w 130"/>
                  <a:gd name="T13" fmla="*/ 1 h 7"/>
                  <a:gd name="T14" fmla="*/ 19 w 130"/>
                  <a:gd name="T15" fmla="*/ 7 h 7"/>
                  <a:gd name="T16" fmla="*/ 20 w 130"/>
                  <a:gd name="T17" fmla="*/ 2 h 7"/>
                  <a:gd name="T18" fmla="*/ 23 w 130"/>
                  <a:gd name="T19" fmla="*/ 1 h 7"/>
                  <a:gd name="T20" fmla="*/ 26 w 130"/>
                  <a:gd name="T21" fmla="*/ 1 h 7"/>
                  <a:gd name="T22" fmla="*/ 29 w 130"/>
                  <a:gd name="T23" fmla="*/ 2 h 7"/>
                  <a:gd name="T24" fmla="*/ 20 w 130"/>
                  <a:gd name="T25" fmla="*/ 2 h 7"/>
                  <a:gd name="T26" fmla="*/ 32 w 130"/>
                  <a:gd name="T27" fmla="*/ 1 h 7"/>
                  <a:gd name="T28" fmla="*/ 36 w 130"/>
                  <a:gd name="T29" fmla="*/ 0 h 7"/>
                  <a:gd name="T30" fmla="*/ 37 w 130"/>
                  <a:gd name="T31" fmla="*/ 2 h 7"/>
                  <a:gd name="T32" fmla="*/ 30 w 130"/>
                  <a:gd name="T33" fmla="*/ 7 h 7"/>
                  <a:gd name="T34" fmla="*/ 42 w 130"/>
                  <a:gd name="T35" fmla="*/ 2 h 7"/>
                  <a:gd name="T36" fmla="*/ 44 w 130"/>
                  <a:gd name="T37" fmla="*/ 0 h 7"/>
                  <a:gd name="T38" fmla="*/ 47 w 130"/>
                  <a:gd name="T39" fmla="*/ 1 h 7"/>
                  <a:gd name="T40" fmla="*/ 49 w 130"/>
                  <a:gd name="T41" fmla="*/ 7 h 7"/>
                  <a:gd name="T42" fmla="*/ 50 w 130"/>
                  <a:gd name="T43" fmla="*/ 2 h 7"/>
                  <a:gd name="T44" fmla="*/ 54 w 130"/>
                  <a:gd name="T45" fmla="*/ 1 h 7"/>
                  <a:gd name="T46" fmla="*/ 56 w 130"/>
                  <a:gd name="T47" fmla="*/ 1 h 7"/>
                  <a:gd name="T48" fmla="*/ 60 w 130"/>
                  <a:gd name="T49" fmla="*/ 2 h 7"/>
                  <a:gd name="T50" fmla="*/ 50 w 130"/>
                  <a:gd name="T51" fmla="*/ 2 h 7"/>
                  <a:gd name="T52" fmla="*/ 73 w 130"/>
                  <a:gd name="T53" fmla="*/ 1 h 7"/>
                  <a:gd name="T54" fmla="*/ 76 w 130"/>
                  <a:gd name="T55" fmla="*/ 0 h 7"/>
                  <a:gd name="T56" fmla="*/ 77 w 130"/>
                  <a:gd name="T57" fmla="*/ 2 h 7"/>
                  <a:gd name="T58" fmla="*/ 70 w 130"/>
                  <a:gd name="T59" fmla="*/ 7 h 7"/>
                  <a:gd name="T60" fmla="*/ 83 w 130"/>
                  <a:gd name="T61" fmla="*/ 2 h 7"/>
                  <a:gd name="T62" fmla="*/ 84 w 130"/>
                  <a:gd name="T63" fmla="*/ 0 h 7"/>
                  <a:gd name="T64" fmla="*/ 87 w 130"/>
                  <a:gd name="T65" fmla="*/ 1 h 7"/>
                  <a:gd name="T66" fmla="*/ 90 w 130"/>
                  <a:gd name="T67" fmla="*/ 7 h 7"/>
                  <a:gd name="T68" fmla="*/ 91 w 130"/>
                  <a:gd name="T69" fmla="*/ 2 h 7"/>
                  <a:gd name="T70" fmla="*/ 94 w 130"/>
                  <a:gd name="T71" fmla="*/ 1 h 7"/>
                  <a:gd name="T72" fmla="*/ 96 w 130"/>
                  <a:gd name="T73" fmla="*/ 1 h 7"/>
                  <a:gd name="T74" fmla="*/ 100 w 130"/>
                  <a:gd name="T75" fmla="*/ 2 h 7"/>
                  <a:gd name="T76" fmla="*/ 91 w 130"/>
                  <a:gd name="T77" fmla="*/ 2 h 7"/>
                  <a:gd name="T78" fmla="*/ 103 w 130"/>
                  <a:gd name="T79" fmla="*/ 1 h 7"/>
                  <a:gd name="T80" fmla="*/ 107 w 130"/>
                  <a:gd name="T81" fmla="*/ 0 h 7"/>
                  <a:gd name="T82" fmla="*/ 108 w 130"/>
                  <a:gd name="T83" fmla="*/ 2 h 7"/>
                  <a:gd name="T84" fmla="*/ 101 w 130"/>
                  <a:gd name="T85" fmla="*/ 7 h 7"/>
                  <a:gd name="T86" fmla="*/ 113 w 130"/>
                  <a:gd name="T87" fmla="*/ 2 h 7"/>
                  <a:gd name="T88" fmla="*/ 114 w 130"/>
                  <a:gd name="T89" fmla="*/ 0 h 7"/>
                  <a:gd name="T90" fmla="*/ 118 w 130"/>
                  <a:gd name="T91" fmla="*/ 1 h 7"/>
                  <a:gd name="T92" fmla="*/ 120 w 130"/>
                  <a:gd name="T93" fmla="*/ 7 h 7"/>
                  <a:gd name="T94" fmla="*/ 121 w 130"/>
                  <a:gd name="T95" fmla="*/ 2 h 7"/>
                  <a:gd name="T96" fmla="*/ 124 w 130"/>
                  <a:gd name="T97" fmla="*/ 1 h 7"/>
                  <a:gd name="T98" fmla="*/ 127 w 130"/>
                  <a:gd name="T99" fmla="*/ 1 h 7"/>
                  <a:gd name="T100" fmla="*/ 130 w 130"/>
                  <a:gd name="T101" fmla="*/ 2 h 7"/>
                  <a:gd name="T102" fmla="*/ 121 w 130"/>
                  <a:gd name="T10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0" h="7">
                    <a:moveTo>
                      <a:pt x="0" y="2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2"/>
                    </a:lnTo>
                    <a:close/>
                    <a:moveTo>
                      <a:pt x="10" y="2"/>
                    </a:moveTo>
                    <a:lnTo>
                      <a:pt x="12" y="2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7"/>
                    </a:lnTo>
                    <a:lnTo>
                      <a:pt x="10" y="7"/>
                    </a:lnTo>
                    <a:lnTo>
                      <a:pt x="10" y="2"/>
                    </a:lnTo>
                    <a:close/>
                    <a:moveTo>
                      <a:pt x="20" y="2"/>
                    </a:moveTo>
                    <a:lnTo>
                      <a:pt x="22" y="2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7" y="1"/>
                    </a:lnTo>
                    <a:lnTo>
                      <a:pt x="27" y="2"/>
                    </a:lnTo>
                    <a:lnTo>
                      <a:pt x="29" y="2"/>
                    </a:lnTo>
                    <a:lnTo>
                      <a:pt x="29" y="7"/>
                    </a:lnTo>
                    <a:lnTo>
                      <a:pt x="20" y="7"/>
                    </a:lnTo>
                    <a:lnTo>
                      <a:pt x="20" y="2"/>
                    </a:lnTo>
                    <a:close/>
                    <a:moveTo>
                      <a:pt x="30" y="2"/>
                    </a:moveTo>
                    <a:lnTo>
                      <a:pt x="32" y="2"/>
                    </a:lnTo>
                    <a:lnTo>
                      <a:pt x="32" y="1"/>
                    </a:lnTo>
                    <a:lnTo>
                      <a:pt x="34" y="1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39" y="7"/>
                    </a:lnTo>
                    <a:lnTo>
                      <a:pt x="30" y="7"/>
                    </a:lnTo>
                    <a:lnTo>
                      <a:pt x="30" y="2"/>
                    </a:lnTo>
                    <a:close/>
                    <a:moveTo>
                      <a:pt x="40" y="2"/>
                    </a:moveTo>
                    <a:lnTo>
                      <a:pt x="42" y="2"/>
                    </a:lnTo>
                    <a:lnTo>
                      <a:pt x="42" y="1"/>
                    </a:lnTo>
                    <a:lnTo>
                      <a:pt x="44" y="1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47" y="1"/>
                    </a:lnTo>
                    <a:lnTo>
                      <a:pt x="47" y="2"/>
                    </a:lnTo>
                    <a:lnTo>
                      <a:pt x="49" y="2"/>
                    </a:lnTo>
                    <a:lnTo>
                      <a:pt x="49" y="7"/>
                    </a:lnTo>
                    <a:lnTo>
                      <a:pt x="40" y="7"/>
                    </a:lnTo>
                    <a:lnTo>
                      <a:pt x="40" y="2"/>
                    </a:lnTo>
                    <a:close/>
                    <a:moveTo>
                      <a:pt x="50" y="2"/>
                    </a:moveTo>
                    <a:lnTo>
                      <a:pt x="53" y="2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7" y="1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0" y="7"/>
                    </a:lnTo>
                    <a:lnTo>
                      <a:pt x="50" y="7"/>
                    </a:lnTo>
                    <a:lnTo>
                      <a:pt x="50" y="2"/>
                    </a:lnTo>
                    <a:close/>
                    <a:moveTo>
                      <a:pt x="70" y="2"/>
                    </a:moveTo>
                    <a:lnTo>
                      <a:pt x="73" y="2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6" y="1"/>
                    </a:lnTo>
                    <a:lnTo>
                      <a:pt x="77" y="1"/>
                    </a:lnTo>
                    <a:lnTo>
                      <a:pt x="77" y="2"/>
                    </a:lnTo>
                    <a:lnTo>
                      <a:pt x="80" y="2"/>
                    </a:lnTo>
                    <a:lnTo>
                      <a:pt x="80" y="7"/>
                    </a:lnTo>
                    <a:lnTo>
                      <a:pt x="70" y="7"/>
                    </a:lnTo>
                    <a:lnTo>
                      <a:pt x="70" y="2"/>
                    </a:lnTo>
                    <a:close/>
                    <a:moveTo>
                      <a:pt x="81" y="2"/>
                    </a:moveTo>
                    <a:lnTo>
                      <a:pt x="83" y="2"/>
                    </a:lnTo>
                    <a:lnTo>
                      <a:pt x="83" y="1"/>
                    </a:lnTo>
                    <a:lnTo>
                      <a:pt x="84" y="1"/>
                    </a:lnTo>
                    <a:lnTo>
                      <a:pt x="84" y="0"/>
                    </a:lnTo>
                    <a:lnTo>
                      <a:pt x="86" y="0"/>
                    </a:lnTo>
                    <a:lnTo>
                      <a:pt x="86" y="1"/>
                    </a:lnTo>
                    <a:lnTo>
                      <a:pt x="87" y="1"/>
                    </a:lnTo>
                    <a:lnTo>
                      <a:pt x="87" y="2"/>
                    </a:lnTo>
                    <a:lnTo>
                      <a:pt x="90" y="2"/>
                    </a:lnTo>
                    <a:lnTo>
                      <a:pt x="90" y="7"/>
                    </a:lnTo>
                    <a:lnTo>
                      <a:pt x="81" y="7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3" y="2"/>
                    </a:lnTo>
                    <a:lnTo>
                      <a:pt x="93" y="1"/>
                    </a:lnTo>
                    <a:lnTo>
                      <a:pt x="94" y="1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96" y="1"/>
                    </a:lnTo>
                    <a:lnTo>
                      <a:pt x="98" y="1"/>
                    </a:lnTo>
                    <a:lnTo>
                      <a:pt x="98" y="2"/>
                    </a:lnTo>
                    <a:lnTo>
                      <a:pt x="100" y="2"/>
                    </a:lnTo>
                    <a:lnTo>
                      <a:pt x="100" y="7"/>
                    </a:lnTo>
                    <a:lnTo>
                      <a:pt x="91" y="7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3" y="2"/>
                    </a:lnTo>
                    <a:lnTo>
                      <a:pt x="103" y="1"/>
                    </a:lnTo>
                    <a:lnTo>
                      <a:pt x="104" y="1"/>
                    </a:lnTo>
                    <a:lnTo>
                      <a:pt x="104" y="0"/>
                    </a:lnTo>
                    <a:lnTo>
                      <a:pt x="107" y="0"/>
                    </a:lnTo>
                    <a:lnTo>
                      <a:pt x="107" y="1"/>
                    </a:lnTo>
                    <a:lnTo>
                      <a:pt x="108" y="1"/>
                    </a:lnTo>
                    <a:lnTo>
                      <a:pt x="108" y="2"/>
                    </a:lnTo>
                    <a:lnTo>
                      <a:pt x="110" y="2"/>
                    </a:lnTo>
                    <a:lnTo>
                      <a:pt x="110" y="7"/>
                    </a:lnTo>
                    <a:lnTo>
                      <a:pt x="101" y="7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3" y="2"/>
                    </a:lnTo>
                    <a:lnTo>
                      <a:pt x="113" y="1"/>
                    </a:lnTo>
                    <a:lnTo>
                      <a:pt x="114" y="1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6" y="1"/>
                    </a:lnTo>
                    <a:lnTo>
                      <a:pt x="118" y="1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7"/>
                    </a:lnTo>
                    <a:lnTo>
                      <a:pt x="111" y="7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3" y="2"/>
                    </a:lnTo>
                    <a:lnTo>
                      <a:pt x="123" y="1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7" y="0"/>
                    </a:lnTo>
                    <a:lnTo>
                      <a:pt x="127" y="1"/>
                    </a:lnTo>
                    <a:lnTo>
                      <a:pt x="128" y="1"/>
                    </a:lnTo>
                    <a:lnTo>
                      <a:pt x="128" y="2"/>
                    </a:lnTo>
                    <a:lnTo>
                      <a:pt x="130" y="2"/>
                    </a:lnTo>
                    <a:lnTo>
                      <a:pt x="130" y="7"/>
                    </a:lnTo>
                    <a:lnTo>
                      <a:pt x="121" y="7"/>
                    </a:lnTo>
                    <a:lnTo>
                      <a:pt x="12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5" name="Freeform 114">
                <a:extLst>
                  <a:ext uri="{FF2B5EF4-FFF2-40B4-BE49-F238E27FC236}">
                    <a16:creationId xmlns:a16="http://schemas.microsoft.com/office/drawing/2014/main" id="{9A800466-8381-4B3B-A380-BF8165B6C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2" y="1916"/>
                <a:ext cx="126" cy="2"/>
              </a:xfrm>
              <a:custGeom>
                <a:avLst/>
                <a:gdLst>
                  <a:gd name="T0" fmla="*/ 51 w 126"/>
                  <a:gd name="T1" fmla="*/ 2 h 2"/>
                  <a:gd name="T2" fmla="*/ 55 w 126"/>
                  <a:gd name="T3" fmla="*/ 2 h 2"/>
                  <a:gd name="T4" fmla="*/ 55 w 126"/>
                  <a:gd name="T5" fmla="*/ 0 h 2"/>
                  <a:gd name="T6" fmla="*/ 51 w 126"/>
                  <a:gd name="T7" fmla="*/ 0 h 2"/>
                  <a:gd name="T8" fmla="*/ 51 w 126"/>
                  <a:gd name="T9" fmla="*/ 2 h 2"/>
                  <a:gd name="T10" fmla="*/ 41 w 126"/>
                  <a:gd name="T11" fmla="*/ 2 h 2"/>
                  <a:gd name="T12" fmla="*/ 45 w 126"/>
                  <a:gd name="T13" fmla="*/ 2 h 2"/>
                  <a:gd name="T14" fmla="*/ 45 w 126"/>
                  <a:gd name="T15" fmla="*/ 0 h 2"/>
                  <a:gd name="T16" fmla="*/ 41 w 126"/>
                  <a:gd name="T17" fmla="*/ 0 h 2"/>
                  <a:gd name="T18" fmla="*/ 41 w 126"/>
                  <a:gd name="T19" fmla="*/ 2 h 2"/>
                  <a:gd name="T20" fmla="*/ 31 w 126"/>
                  <a:gd name="T21" fmla="*/ 2 h 2"/>
                  <a:gd name="T22" fmla="*/ 35 w 126"/>
                  <a:gd name="T23" fmla="*/ 2 h 2"/>
                  <a:gd name="T24" fmla="*/ 35 w 126"/>
                  <a:gd name="T25" fmla="*/ 0 h 2"/>
                  <a:gd name="T26" fmla="*/ 31 w 126"/>
                  <a:gd name="T27" fmla="*/ 0 h 2"/>
                  <a:gd name="T28" fmla="*/ 31 w 126"/>
                  <a:gd name="T29" fmla="*/ 2 h 2"/>
                  <a:gd name="T30" fmla="*/ 21 w 126"/>
                  <a:gd name="T31" fmla="*/ 2 h 2"/>
                  <a:gd name="T32" fmla="*/ 25 w 126"/>
                  <a:gd name="T33" fmla="*/ 2 h 2"/>
                  <a:gd name="T34" fmla="*/ 25 w 126"/>
                  <a:gd name="T35" fmla="*/ 0 h 2"/>
                  <a:gd name="T36" fmla="*/ 21 w 126"/>
                  <a:gd name="T37" fmla="*/ 0 h 2"/>
                  <a:gd name="T38" fmla="*/ 21 w 126"/>
                  <a:gd name="T39" fmla="*/ 2 h 2"/>
                  <a:gd name="T40" fmla="*/ 11 w 126"/>
                  <a:gd name="T41" fmla="*/ 2 h 2"/>
                  <a:gd name="T42" fmla="*/ 14 w 126"/>
                  <a:gd name="T43" fmla="*/ 2 h 2"/>
                  <a:gd name="T44" fmla="*/ 14 w 126"/>
                  <a:gd name="T45" fmla="*/ 0 h 2"/>
                  <a:gd name="T46" fmla="*/ 11 w 126"/>
                  <a:gd name="T47" fmla="*/ 0 h 2"/>
                  <a:gd name="T48" fmla="*/ 11 w 126"/>
                  <a:gd name="T49" fmla="*/ 2 h 2"/>
                  <a:gd name="T50" fmla="*/ 0 w 126"/>
                  <a:gd name="T51" fmla="*/ 2 h 2"/>
                  <a:gd name="T52" fmla="*/ 5 w 126"/>
                  <a:gd name="T53" fmla="*/ 2 h 2"/>
                  <a:gd name="T54" fmla="*/ 5 w 126"/>
                  <a:gd name="T55" fmla="*/ 0 h 2"/>
                  <a:gd name="T56" fmla="*/ 0 w 126"/>
                  <a:gd name="T57" fmla="*/ 0 h 2"/>
                  <a:gd name="T58" fmla="*/ 0 w 126"/>
                  <a:gd name="T59" fmla="*/ 2 h 2"/>
                  <a:gd name="T60" fmla="*/ 71 w 126"/>
                  <a:gd name="T61" fmla="*/ 2 h 2"/>
                  <a:gd name="T62" fmla="*/ 75 w 126"/>
                  <a:gd name="T63" fmla="*/ 2 h 2"/>
                  <a:gd name="T64" fmla="*/ 75 w 126"/>
                  <a:gd name="T65" fmla="*/ 0 h 2"/>
                  <a:gd name="T66" fmla="*/ 71 w 126"/>
                  <a:gd name="T67" fmla="*/ 0 h 2"/>
                  <a:gd name="T68" fmla="*/ 71 w 126"/>
                  <a:gd name="T69" fmla="*/ 2 h 2"/>
                  <a:gd name="T70" fmla="*/ 81 w 126"/>
                  <a:gd name="T71" fmla="*/ 2 h 2"/>
                  <a:gd name="T72" fmla="*/ 85 w 126"/>
                  <a:gd name="T73" fmla="*/ 2 h 2"/>
                  <a:gd name="T74" fmla="*/ 85 w 126"/>
                  <a:gd name="T75" fmla="*/ 0 h 2"/>
                  <a:gd name="T76" fmla="*/ 81 w 126"/>
                  <a:gd name="T77" fmla="*/ 0 h 2"/>
                  <a:gd name="T78" fmla="*/ 81 w 126"/>
                  <a:gd name="T79" fmla="*/ 2 h 2"/>
                  <a:gd name="T80" fmla="*/ 91 w 126"/>
                  <a:gd name="T81" fmla="*/ 2 h 2"/>
                  <a:gd name="T82" fmla="*/ 95 w 126"/>
                  <a:gd name="T83" fmla="*/ 2 h 2"/>
                  <a:gd name="T84" fmla="*/ 95 w 126"/>
                  <a:gd name="T85" fmla="*/ 0 h 2"/>
                  <a:gd name="T86" fmla="*/ 91 w 126"/>
                  <a:gd name="T87" fmla="*/ 0 h 2"/>
                  <a:gd name="T88" fmla="*/ 91 w 126"/>
                  <a:gd name="T89" fmla="*/ 2 h 2"/>
                  <a:gd name="T90" fmla="*/ 101 w 126"/>
                  <a:gd name="T91" fmla="*/ 2 h 2"/>
                  <a:gd name="T92" fmla="*/ 105 w 126"/>
                  <a:gd name="T93" fmla="*/ 2 h 2"/>
                  <a:gd name="T94" fmla="*/ 105 w 126"/>
                  <a:gd name="T95" fmla="*/ 0 h 2"/>
                  <a:gd name="T96" fmla="*/ 101 w 126"/>
                  <a:gd name="T97" fmla="*/ 0 h 2"/>
                  <a:gd name="T98" fmla="*/ 101 w 126"/>
                  <a:gd name="T99" fmla="*/ 2 h 2"/>
                  <a:gd name="T100" fmla="*/ 111 w 126"/>
                  <a:gd name="T101" fmla="*/ 2 h 2"/>
                  <a:gd name="T102" fmla="*/ 115 w 126"/>
                  <a:gd name="T103" fmla="*/ 2 h 2"/>
                  <a:gd name="T104" fmla="*/ 115 w 126"/>
                  <a:gd name="T105" fmla="*/ 0 h 2"/>
                  <a:gd name="T106" fmla="*/ 111 w 126"/>
                  <a:gd name="T107" fmla="*/ 0 h 2"/>
                  <a:gd name="T108" fmla="*/ 111 w 126"/>
                  <a:gd name="T109" fmla="*/ 2 h 2"/>
                  <a:gd name="T110" fmla="*/ 121 w 126"/>
                  <a:gd name="T111" fmla="*/ 2 h 2"/>
                  <a:gd name="T112" fmla="*/ 126 w 126"/>
                  <a:gd name="T113" fmla="*/ 2 h 2"/>
                  <a:gd name="T114" fmla="*/ 126 w 126"/>
                  <a:gd name="T115" fmla="*/ 0 h 2"/>
                  <a:gd name="T116" fmla="*/ 121 w 126"/>
                  <a:gd name="T117" fmla="*/ 0 h 2"/>
                  <a:gd name="T118" fmla="*/ 121 w 126"/>
                  <a:gd name="T1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6" h="2">
                    <a:moveTo>
                      <a:pt x="51" y="2"/>
                    </a:moveTo>
                    <a:lnTo>
                      <a:pt x="55" y="2"/>
                    </a:lnTo>
                    <a:lnTo>
                      <a:pt x="55" y="0"/>
                    </a:lnTo>
                    <a:lnTo>
                      <a:pt x="51" y="0"/>
                    </a:lnTo>
                    <a:lnTo>
                      <a:pt x="51" y="2"/>
                    </a:lnTo>
                    <a:close/>
                    <a:moveTo>
                      <a:pt x="41" y="2"/>
                    </a:moveTo>
                    <a:lnTo>
                      <a:pt x="45" y="2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1" y="2"/>
                    </a:lnTo>
                    <a:close/>
                    <a:moveTo>
                      <a:pt x="31" y="2"/>
                    </a:moveTo>
                    <a:lnTo>
                      <a:pt x="35" y="2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2"/>
                    </a:lnTo>
                    <a:close/>
                    <a:moveTo>
                      <a:pt x="21" y="2"/>
                    </a:moveTo>
                    <a:lnTo>
                      <a:pt x="25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  <a:moveTo>
                      <a:pt x="11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2"/>
                    </a:lnTo>
                    <a:close/>
                    <a:moveTo>
                      <a:pt x="0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  <a:moveTo>
                      <a:pt x="71" y="2"/>
                    </a:moveTo>
                    <a:lnTo>
                      <a:pt x="75" y="2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71" y="2"/>
                    </a:lnTo>
                    <a:close/>
                    <a:moveTo>
                      <a:pt x="81" y="2"/>
                    </a:moveTo>
                    <a:lnTo>
                      <a:pt x="85" y="2"/>
                    </a:lnTo>
                    <a:lnTo>
                      <a:pt x="85" y="0"/>
                    </a:lnTo>
                    <a:lnTo>
                      <a:pt x="81" y="0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5" y="2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5" y="2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5" y="2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6" y="2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21" y="2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7" name="Rectangle 115">
                <a:extLst>
                  <a:ext uri="{FF2B5EF4-FFF2-40B4-BE49-F238E27FC236}">
                    <a16:creationId xmlns:a16="http://schemas.microsoft.com/office/drawing/2014/main" id="{F6013B80-1CD2-4D7C-B0EB-1392E73E1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07"/>
                <a:ext cx="131" cy="3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9" name="Rectangle 116">
                <a:extLst>
                  <a:ext uri="{FF2B5EF4-FFF2-40B4-BE49-F238E27FC236}">
                    <a16:creationId xmlns:a16="http://schemas.microsoft.com/office/drawing/2014/main" id="{83D3C0C1-F3CF-475C-8C10-4984C2635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0"/>
                <a:ext cx="131" cy="3"/>
              </a:xfrm>
              <a:prstGeom prst="rect">
                <a:avLst/>
              </a:prstGeom>
              <a:solidFill>
                <a:srgbClr val="3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1" name="Rectangle 117">
                <a:extLst>
                  <a:ext uri="{FF2B5EF4-FFF2-40B4-BE49-F238E27FC236}">
                    <a16:creationId xmlns:a16="http://schemas.microsoft.com/office/drawing/2014/main" id="{7F5AB659-ED05-410B-B9FD-88C57873A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3"/>
                <a:ext cx="131" cy="3"/>
              </a:xfrm>
              <a:prstGeom prst="rect">
                <a:avLst/>
              </a:prstGeom>
              <a:solidFill>
                <a:srgbClr val="7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3" name="Rectangle 118">
                <a:extLst>
                  <a:ext uri="{FF2B5EF4-FFF2-40B4-BE49-F238E27FC236}">
                    <a16:creationId xmlns:a16="http://schemas.microsoft.com/office/drawing/2014/main" id="{78954146-65B4-44E5-8332-3B4FAC63C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6"/>
                <a:ext cx="131" cy="3"/>
              </a:xfrm>
              <a:prstGeom prst="rect">
                <a:avLst/>
              </a:prstGeom>
              <a:solidFill>
                <a:srgbClr val="A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5" name="Rectangle 119">
                <a:extLst>
                  <a:ext uri="{FF2B5EF4-FFF2-40B4-BE49-F238E27FC236}">
                    <a16:creationId xmlns:a16="http://schemas.microsoft.com/office/drawing/2014/main" id="{8C2EFB87-84EC-4EFE-B608-1F228161F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9"/>
                <a:ext cx="131" cy="2"/>
              </a:xfrm>
              <a:prstGeom prst="rect">
                <a:avLst/>
              </a:prstGeom>
              <a:solidFill>
                <a:srgbClr val="E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7" name="Rectangle 120">
                <a:extLst>
                  <a:ext uri="{FF2B5EF4-FFF2-40B4-BE49-F238E27FC236}">
                    <a16:creationId xmlns:a16="http://schemas.microsoft.com/office/drawing/2014/main" id="{A1DAA4C1-7C81-4DBF-882E-FFEFD9B1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1"/>
                <a:ext cx="131" cy="3"/>
              </a:xfrm>
              <a:prstGeom prst="rect">
                <a:avLst/>
              </a:prstGeom>
              <a:solidFill>
                <a:srgbClr val="D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9" name="Rectangle 121">
                <a:extLst>
                  <a:ext uri="{FF2B5EF4-FFF2-40B4-BE49-F238E27FC236}">
                    <a16:creationId xmlns:a16="http://schemas.microsoft.com/office/drawing/2014/main" id="{8F194934-7A6E-436D-8B1E-C3149D155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4"/>
                <a:ext cx="131" cy="3"/>
              </a:xfrm>
              <a:prstGeom prst="rect">
                <a:avLst/>
              </a:prstGeom>
              <a:solidFill>
                <a:srgbClr val="A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0" name="Rectangle 122">
                <a:extLst>
                  <a:ext uri="{FF2B5EF4-FFF2-40B4-BE49-F238E27FC236}">
                    <a16:creationId xmlns:a16="http://schemas.microsoft.com/office/drawing/2014/main" id="{4B66177A-9CD2-486C-92AC-F2CEAE5D5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7"/>
                <a:ext cx="131" cy="3"/>
              </a:xfrm>
              <a:prstGeom prst="rect">
                <a:avLst/>
              </a:prstGeom>
              <a:solidFill>
                <a:srgbClr val="67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1" name="Rectangle 123">
                <a:extLst>
                  <a:ext uri="{FF2B5EF4-FFF2-40B4-BE49-F238E27FC236}">
                    <a16:creationId xmlns:a16="http://schemas.microsoft.com/office/drawing/2014/main" id="{BE4F9AD5-7057-4522-899A-7F4C1F276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30"/>
                <a:ext cx="131" cy="3"/>
              </a:xfrm>
              <a:prstGeom prst="rect">
                <a:avLst/>
              </a:prstGeom>
              <a:solidFill>
                <a:srgbClr val="2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2" name="Rectangle 124">
                <a:extLst>
                  <a:ext uri="{FF2B5EF4-FFF2-40B4-BE49-F238E27FC236}">
                    <a16:creationId xmlns:a16="http://schemas.microsoft.com/office/drawing/2014/main" id="{E974FB08-954F-441E-9D35-831F81C5E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33"/>
                <a:ext cx="131" cy="3"/>
              </a:xfrm>
              <a:prstGeom prst="rect">
                <a:avLst/>
              </a:prstGeom>
              <a:solidFill>
                <a:srgbClr val="0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3" name="Freeform 125">
                <a:extLst>
                  <a:ext uri="{FF2B5EF4-FFF2-40B4-BE49-F238E27FC236}">
                    <a16:creationId xmlns:a16="http://schemas.microsoft.com/office/drawing/2014/main" id="{6DE094D9-7011-4F40-BAF9-9743AA3A5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5" y="1908"/>
                <a:ext cx="128" cy="26"/>
              </a:xfrm>
              <a:custGeom>
                <a:avLst/>
                <a:gdLst>
                  <a:gd name="T0" fmla="*/ 705 w 719"/>
                  <a:gd name="T1" fmla="*/ 28 h 142"/>
                  <a:gd name="T2" fmla="*/ 691 w 719"/>
                  <a:gd name="T3" fmla="*/ 52 h 142"/>
                  <a:gd name="T4" fmla="*/ 705 w 719"/>
                  <a:gd name="T5" fmla="*/ 76 h 142"/>
                  <a:gd name="T6" fmla="*/ 719 w 719"/>
                  <a:gd name="T7" fmla="*/ 128 h 142"/>
                  <a:gd name="T8" fmla="*/ 719 w 719"/>
                  <a:gd name="T9" fmla="*/ 128 h 142"/>
                  <a:gd name="T10" fmla="*/ 648 w 719"/>
                  <a:gd name="T11" fmla="*/ 28 h 142"/>
                  <a:gd name="T12" fmla="*/ 633 w 719"/>
                  <a:gd name="T13" fmla="*/ 52 h 142"/>
                  <a:gd name="T14" fmla="*/ 648 w 719"/>
                  <a:gd name="T15" fmla="*/ 76 h 142"/>
                  <a:gd name="T16" fmla="*/ 662 w 719"/>
                  <a:gd name="T17" fmla="*/ 128 h 142"/>
                  <a:gd name="T18" fmla="*/ 662 w 719"/>
                  <a:gd name="T19" fmla="*/ 128 h 142"/>
                  <a:gd name="T20" fmla="*/ 590 w 719"/>
                  <a:gd name="T21" fmla="*/ 28 h 142"/>
                  <a:gd name="T22" fmla="*/ 576 w 719"/>
                  <a:gd name="T23" fmla="*/ 52 h 142"/>
                  <a:gd name="T24" fmla="*/ 590 w 719"/>
                  <a:gd name="T25" fmla="*/ 76 h 142"/>
                  <a:gd name="T26" fmla="*/ 604 w 719"/>
                  <a:gd name="T27" fmla="*/ 128 h 142"/>
                  <a:gd name="T28" fmla="*/ 604 w 719"/>
                  <a:gd name="T29" fmla="*/ 128 h 142"/>
                  <a:gd name="T30" fmla="*/ 533 w 719"/>
                  <a:gd name="T31" fmla="*/ 28 h 142"/>
                  <a:gd name="T32" fmla="*/ 518 w 719"/>
                  <a:gd name="T33" fmla="*/ 52 h 142"/>
                  <a:gd name="T34" fmla="*/ 533 w 719"/>
                  <a:gd name="T35" fmla="*/ 76 h 142"/>
                  <a:gd name="T36" fmla="*/ 547 w 719"/>
                  <a:gd name="T37" fmla="*/ 128 h 142"/>
                  <a:gd name="T38" fmla="*/ 547 w 719"/>
                  <a:gd name="T39" fmla="*/ 128 h 142"/>
                  <a:gd name="T40" fmla="*/ 475 w 719"/>
                  <a:gd name="T41" fmla="*/ 28 h 142"/>
                  <a:gd name="T42" fmla="*/ 461 w 719"/>
                  <a:gd name="T43" fmla="*/ 52 h 142"/>
                  <a:gd name="T44" fmla="*/ 475 w 719"/>
                  <a:gd name="T45" fmla="*/ 76 h 142"/>
                  <a:gd name="T46" fmla="*/ 489 w 719"/>
                  <a:gd name="T47" fmla="*/ 128 h 142"/>
                  <a:gd name="T48" fmla="*/ 489 w 719"/>
                  <a:gd name="T49" fmla="*/ 128 h 142"/>
                  <a:gd name="T50" fmla="*/ 417 w 719"/>
                  <a:gd name="T51" fmla="*/ 28 h 142"/>
                  <a:gd name="T52" fmla="*/ 403 w 719"/>
                  <a:gd name="T53" fmla="*/ 52 h 142"/>
                  <a:gd name="T54" fmla="*/ 417 w 719"/>
                  <a:gd name="T55" fmla="*/ 76 h 142"/>
                  <a:gd name="T56" fmla="*/ 432 w 719"/>
                  <a:gd name="T57" fmla="*/ 128 h 142"/>
                  <a:gd name="T58" fmla="*/ 432 w 719"/>
                  <a:gd name="T59" fmla="*/ 128 h 142"/>
                  <a:gd name="T60" fmla="*/ 302 w 719"/>
                  <a:gd name="T61" fmla="*/ 28 h 142"/>
                  <a:gd name="T62" fmla="*/ 288 w 719"/>
                  <a:gd name="T63" fmla="*/ 52 h 142"/>
                  <a:gd name="T64" fmla="*/ 302 w 719"/>
                  <a:gd name="T65" fmla="*/ 76 h 142"/>
                  <a:gd name="T66" fmla="*/ 316 w 719"/>
                  <a:gd name="T67" fmla="*/ 128 h 142"/>
                  <a:gd name="T68" fmla="*/ 316 w 719"/>
                  <a:gd name="T69" fmla="*/ 128 h 142"/>
                  <a:gd name="T70" fmla="*/ 245 w 719"/>
                  <a:gd name="T71" fmla="*/ 28 h 142"/>
                  <a:gd name="T72" fmla="*/ 231 w 719"/>
                  <a:gd name="T73" fmla="*/ 52 h 142"/>
                  <a:gd name="T74" fmla="*/ 245 w 719"/>
                  <a:gd name="T75" fmla="*/ 76 h 142"/>
                  <a:gd name="T76" fmla="*/ 259 w 719"/>
                  <a:gd name="T77" fmla="*/ 128 h 142"/>
                  <a:gd name="T78" fmla="*/ 259 w 719"/>
                  <a:gd name="T79" fmla="*/ 128 h 142"/>
                  <a:gd name="T80" fmla="*/ 187 w 719"/>
                  <a:gd name="T81" fmla="*/ 28 h 142"/>
                  <a:gd name="T82" fmla="*/ 173 w 719"/>
                  <a:gd name="T83" fmla="*/ 52 h 142"/>
                  <a:gd name="T84" fmla="*/ 187 w 719"/>
                  <a:gd name="T85" fmla="*/ 76 h 142"/>
                  <a:gd name="T86" fmla="*/ 201 w 719"/>
                  <a:gd name="T87" fmla="*/ 128 h 142"/>
                  <a:gd name="T88" fmla="*/ 201 w 719"/>
                  <a:gd name="T89" fmla="*/ 128 h 142"/>
                  <a:gd name="T90" fmla="*/ 130 w 719"/>
                  <a:gd name="T91" fmla="*/ 28 h 142"/>
                  <a:gd name="T92" fmla="*/ 115 w 719"/>
                  <a:gd name="T93" fmla="*/ 52 h 142"/>
                  <a:gd name="T94" fmla="*/ 130 w 719"/>
                  <a:gd name="T95" fmla="*/ 76 h 142"/>
                  <a:gd name="T96" fmla="*/ 144 w 719"/>
                  <a:gd name="T97" fmla="*/ 128 h 142"/>
                  <a:gd name="T98" fmla="*/ 144 w 719"/>
                  <a:gd name="T99" fmla="*/ 128 h 142"/>
                  <a:gd name="T100" fmla="*/ 72 w 719"/>
                  <a:gd name="T101" fmla="*/ 28 h 142"/>
                  <a:gd name="T102" fmla="*/ 58 w 719"/>
                  <a:gd name="T103" fmla="*/ 52 h 142"/>
                  <a:gd name="T104" fmla="*/ 72 w 719"/>
                  <a:gd name="T105" fmla="*/ 76 h 142"/>
                  <a:gd name="T106" fmla="*/ 86 w 719"/>
                  <a:gd name="T107" fmla="*/ 128 h 142"/>
                  <a:gd name="T108" fmla="*/ 86 w 719"/>
                  <a:gd name="T109" fmla="*/ 128 h 142"/>
                  <a:gd name="T110" fmla="*/ 14 w 719"/>
                  <a:gd name="T111" fmla="*/ 28 h 142"/>
                  <a:gd name="T112" fmla="*/ 0 w 719"/>
                  <a:gd name="T113" fmla="*/ 52 h 142"/>
                  <a:gd name="T114" fmla="*/ 14 w 719"/>
                  <a:gd name="T115" fmla="*/ 76 h 142"/>
                  <a:gd name="T116" fmla="*/ 29 w 719"/>
                  <a:gd name="T117" fmla="*/ 128 h 142"/>
                  <a:gd name="T118" fmla="*/ 29 w 719"/>
                  <a:gd name="T119" fmla="*/ 1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19" h="142">
                    <a:moveTo>
                      <a:pt x="719" y="14"/>
                    </a:moveTo>
                    <a:cubicBezTo>
                      <a:pt x="719" y="6"/>
                      <a:pt x="713" y="0"/>
                      <a:pt x="705" y="0"/>
                    </a:cubicBezTo>
                    <a:cubicBezTo>
                      <a:pt x="697" y="0"/>
                      <a:pt x="691" y="6"/>
                      <a:pt x="691" y="14"/>
                    </a:cubicBezTo>
                    <a:cubicBezTo>
                      <a:pt x="691" y="22"/>
                      <a:pt x="697" y="28"/>
                      <a:pt x="705" y="28"/>
                    </a:cubicBezTo>
                    <a:cubicBezTo>
                      <a:pt x="713" y="28"/>
                      <a:pt x="719" y="22"/>
                      <a:pt x="719" y="14"/>
                    </a:cubicBezTo>
                    <a:close/>
                    <a:moveTo>
                      <a:pt x="719" y="52"/>
                    </a:moveTo>
                    <a:cubicBezTo>
                      <a:pt x="719" y="44"/>
                      <a:pt x="713" y="38"/>
                      <a:pt x="705" y="38"/>
                    </a:cubicBezTo>
                    <a:cubicBezTo>
                      <a:pt x="697" y="38"/>
                      <a:pt x="691" y="44"/>
                      <a:pt x="691" y="52"/>
                    </a:cubicBezTo>
                    <a:cubicBezTo>
                      <a:pt x="691" y="60"/>
                      <a:pt x="697" y="66"/>
                      <a:pt x="705" y="66"/>
                    </a:cubicBezTo>
                    <a:cubicBezTo>
                      <a:pt x="713" y="66"/>
                      <a:pt x="719" y="60"/>
                      <a:pt x="719" y="52"/>
                    </a:cubicBezTo>
                    <a:close/>
                    <a:moveTo>
                      <a:pt x="719" y="90"/>
                    </a:moveTo>
                    <a:cubicBezTo>
                      <a:pt x="719" y="82"/>
                      <a:pt x="713" y="76"/>
                      <a:pt x="705" y="76"/>
                    </a:cubicBezTo>
                    <a:cubicBezTo>
                      <a:pt x="697" y="76"/>
                      <a:pt x="691" y="82"/>
                      <a:pt x="691" y="90"/>
                    </a:cubicBezTo>
                    <a:cubicBezTo>
                      <a:pt x="691" y="98"/>
                      <a:pt x="697" y="104"/>
                      <a:pt x="705" y="104"/>
                    </a:cubicBezTo>
                    <a:cubicBezTo>
                      <a:pt x="713" y="104"/>
                      <a:pt x="719" y="98"/>
                      <a:pt x="719" y="90"/>
                    </a:cubicBezTo>
                    <a:close/>
                    <a:moveTo>
                      <a:pt x="719" y="128"/>
                    </a:moveTo>
                    <a:cubicBezTo>
                      <a:pt x="719" y="120"/>
                      <a:pt x="713" y="114"/>
                      <a:pt x="705" y="114"/>
                    </a:cubicBezTo>
                    <a:cubicBezTo>
                      <a:pt x="697" y="114"/>
                      <a:pt x="691" y="120"/>
                      <a:pt x="691" y="128"/>
                    </a:cubicBezTo>
                    <a:cubicBezTo>
                      <a:pt x="691" y="136"/>
                      <a:pt x="697" y="142"/>
                      <a:pt x="705" y="142"/>
                    </a:cubicBezTo>
                    <a:cubicBezTo>
                      <a:pt x="713" y="142"/>
                      <a:pt x="719" y="136"/>
                      <a:pt x="719" y="128"/>
                    </a:cubicBezTo>
                    <a:close/>
                    <a:moveTo>
                      <a:pt x="662" y="14"/>
                    </a:moveTo>
                    <a:cubicBezTo>
                      <a:pt x="662" y="6"/>
                      <a:pt x="655" y="0"/>
                      <a:pt x="648" y="0"/>
                    </a:cubicBezTo>
                    <a:cubicBezTo>
                      <a:pt x="640" y="0"/>
                      <a:pt x="633" y="6"/>
                      <a:pt x="633" y="14"/>
                    </a:cubicBezTo>
                    <a:cubicBezTo>
                      <a:pt x="633" y="22"/>
                      <a:pt x="640" y="28"/>
                      <a:pt x="648" y="28"/>
                    </a:cubicBezTo>
                    <a:cubicBezTo>
                      <a:pt x="655" y="28"/>
                      <a:pt x="662" y="22"/>
                      <a:pt x="662" y="14"/>
                    </a:cubicBezTo>
                    <a:close/>
                    <a:moveTo>
                      <a:pt x="662" y="52"/>
                    </a:moveTo>
                    <a:cubicBezTo>
                      <a:pt x="662" y="44"/>
                      <a:pt x="655" y="38"/>
                      <a:pt x="648" y="38"/>
                    </a:cubicBezTo>
                    <a:cubicBezTo>
                      <a:pt x="640" y="38"/>
                      <a:pt x="633" y="44"/>
                      <a:pt x="633" y="52"/>
                    </a:cubicBezTo>
                    <a:cubicBezTo>
                      <a:pt x="633" y="60"/>
                      <a:pt x="640" y="66"/>
                      <a:pt x="648" y="66"/>
                    </a:cubicBezTo>
                    <a:cubicBezTo>
                      <a:pt x="655" y="66"/>
                      <a:pt x="662" y="60"/>
                      <a:pt x="662" y="52"/>
                    </a:cubicBezTo>
                    <a:close/>
                    <a:moveTo>
                      <a:pt x="662" y="90"/>
                    </a:moveTo>
                    <a:cubicBezTo>
                      <a:pt x="662" y="82"/>
                      <a:pt x="655" y="76"/>
                      <a:pt x="648" y="76"/>
                    </a:cubicBezTo>
                    <a:cubicBezTo>
                      <a:pt x="640" y="76"/>
                      <a:pt x="633" y="82"/>
                      <a:pt x="633" y="90"/>
                    </a:cubicBezTo>
                    <a:cubicBezTo>
                      <a:pt x="633" y="98"/>
                      <a:pt x="640" y="104"/>
                      <a:pt x="648" y="104"/>
                    </a:cubicBezTo>
                    <a:cubicBezTo>
                      <a:pt x="655" y="104"/>
                      <a:pt x="662" y="98"/>
                      <a:pt x="662" y="90"/>
                    </a:cubicBezTo>
                    <a:close/>
                    <a:moveTo>
                      <a:pt x="662" y="128"/>
                    </a:moveTo>
                    <a:cubicBezTo>
                      <a:pt x="662" y="120"/>
                      <a:pt x="655" y="114"/>
                      <a:pt x="648" y="114"/>
                    </a:cubicBezTo>
                    <a:cubicBezTo>
                      <a:pt x="640" y="114"/>
                      <a:pt x="633" y="120"/>
                      <a:pt x="633" y="128"/>
                    </a:cubicBezTo>
                    <a:cubicBezTo>
                      <a:pt x="633" y="136"/>
                      <a:pt x="640" y="142"/>
                      <a:pt x="648" y="142"/>
                    </a:cubicBezTo>
                    <a:cubicBezTo>
                      <a:pt x="655" y="142"/>
                      <a:pt x="662" y="136"/>
                      <a:pt x="662" y="128"/>
                    </a:cubicBezTo>
                    <a:close/>
                    <a:moveTo>
                      <a:pt x="604" y="14"/>
                    </a:moveTo>
                    <a:cubicBezTo>
                      <a:pt x="604" y="6"/>
                      <a:pt x="598" y="0"/>
                      <a:pt x="590" y="0"/>
                    </a:cubicBezTo>
                    <a:cubicBezTo>
                      <a:pt x="582" y="0"/>
                      <a:pt x="576" y="6"/>
                      <a:pt x="576" y="14"/>
                    </a:cubicBezTo>
                    <a:cubicBezTo>
                      <a:pt x="576" y="22"/>
                      <a:pt x="582" y="28"/>
                      <a:pt x="590" y="28"/>
                    </a:cubicBezTo>
                    <a:cubicBezTo>
                      <a:pt x="598" y="28"/>
                      <a:pt x="604" y="22"/>
                      <a:pt x="604" y="14"/>
                    </a:cubicBezTo>
                    <a:close/>
                    <a:moveTo>
                      <a:pt x="604" y="52"/>
                    </a:moveTo>
                    <a:cubicBezTo>
                      <a:pt x="604" y="44"/>
                      <a:pt x="598" y="38"/>
                      <a:pt x="590" y="38"/>
                    </a:cubicBezTo>
                    <a:cubicBezTo>
                      <a:pt x="582" y="38"/>
                      <a:pt x="576" y="44"/>
                      <a:pt x="576" y="52"/>
                    </a:cubicBezTo>
                    <a:cubicBezTo>
                      <a:pt x="576" y="60"/>
                      <a:pt x="582" y="66"/>
                      <a:pt x="590" y="66"/>
                    </a:cubicBezTo>
                    <a:cubicBezTo>
                      <a:pt x="598" y="66"/>
                      <a:pt x="604" y="60"/>
                      <a:pt x="604" y="52"/>
                    </a:cubicBezTo>
                    <a:close/>
                    <a:moveTo>
                      <a:pt x="604" y="90"/>
                    </a:moveTo>
                    <a:cubicBezTo>
                      <a:pt x="604" y="82"/>
                      <a:pt x="598" y="76"/>
                      <a:pt x="590" y="76"/>
                    </a:cubicBezTo>
                    <a:cubicBezTo>
                      <a:pt x="582" y="76"/>
                      <a:pt x="576" y="82"/>
                      <a:pt x="576" y="90"/>
                    </a:cubicBezTo>
                    <a:cubicBezTo>
                      <a:pt x="576" y="98"/>
                      <a:pt x="582" y="104"/>
                      <a:pt x="590" y="104"/>
                    </a:cubicBezTo>
                    <a:cubicBezTo>
                      <a:pt x="598" y="104"/>
                      <a:pt x="604" y="98"/>
                      <a:pt x="604" y="90"/>
                    </a:cubicBezTo>
                    <a:close/>
                    <a:moveTo>
                      <a:pt x="604" y="128"/>
                    </a:moveTo>
                    <a:cubicBezTo>
                      <a:pt x="604" y="120"/>
                      <a:pt x="598" y="114"/>
                      <a:pt x="590" y="114"/>
                    </a:cubicBezTo>
                    <a:cubicBezTo>
                      <a:pt x="582" y="114"/>
                      <a:pt x="576" y="120"/>
                      <a:pt x="576" y="128"/>
                    </a:cubicBezTo>
                    <a:cubicBezTo>
                      <a:pt x="576" y="136"/>
                      <a:pt x="582" y="142"/>
                      <a:pt x="590" y="142"/>
                    </a:cubicBezTo>
                    <a:cubicBezTo>
                      <a:pt x="598" y="142"/>
                      <a:pt x="604" y="136"/>
                      <a:pt x="604" y="128"/>
                    </a:cubicBezTo>
                    <a:close/>
                    <a:moveTo>
                      <a:pt x="547" y="14"/>
                    </a:moveTo>
                    <a:cubicBezTo>
                      <a:pt x="547" y="6"/>
                      <a:pt x="540" y="0"/>
                      <a:pt x="533" y="0"/>
                    </a:cubicBezTo>
                    <a:cubicBezTo>
                      <a:pt x="525" y="0"/>
                      <a:pt x="518" y="6"/>
                      <a:pt x="518" y="14"/>
                    </a:cubicBezTo>
                    <a:cubicBezTo>
                      <a:pt x="518" y="22"/>
                      <a:pt x="525" y="28"/>
                      <a:pt x="533" y="28"/>
                    </a:cubicBezTo>
                    <a:cubicBezTo>
                      <a:pt x="540" y="28"/>
                      <a:pt x="547" y="22"/>
                      <a:pt x="547" y="14"/>
                    </a:cubicBezTo>
                    <a:close/>
                    <a:moveTo>
                      <a:pt x="547" y="52"/>
                    </a:moveTo>
                    <a:cubicBezTo>
                      <a:pt x="547" y="44"/>
                      <a:pt x="540" y="38"/>
                      <a:pt x="533" y="38"/>
                    </a:cubicBezTo>
                    <a:cubicBezTo>
                      <a:pt x="525" y="38"/>
                      <a:pt x="518" y="44"/>
                      <a:pt x="518" y="52"/>
                    </a:cubicBezTo>
                    <a:cubicBezTo>
                      <a:pt x="518" y="60"/>
                      <a:pt x="525" y="66"/>
                      <a:pt x="533" y="66"/>
                    </a:cubicBezTo>
                    <a:cubicBezTo>
                      <a:pt x="540" y="66"/>
                      <a:pt x="547" y="60"/>
                      <a:pt x="547" y="52"/>
                    </a:cubicBezTo>
                    <a:close/>
                    <a:moveTo>
                      <a:pt x="547" y="90"/>
                    </a:moveTo>
                    <a:cubicBezTo>
                      <a:pt x="547" y="82"/>
                      <a:pt x="540" y="76"/>
                      <a:pt x="533" y="76"/>
                    </a:cubicBezTo>
                    <a:cubicBezTo>
                      <a:pt x="525" y="76"/>
                      <a:pt x="518" y="82"/>
                      <a:pt x="518" y="90"/>
                    </a:cubicBezTo>
                    <a:cubicBezTo>
                      <a:pt x="518" y="98"/>
                      <a:pt x="525" y="104"/>
                      <a:pt x="533" y="104"/>
                    </a:cubicBezTo>
                    <a:cubicBezTo>
                      <a:pt x="540" y="104"/>
                      <a:pt x="547" y="98"/>
                      <a:pt x="547" y="90"/>
                    </a:cubicBezTo>
                    <a:close/>
                    <a:moveTo>
                      <a:pt x="547" y="128"/>
                    </a:moveTo>
                    <a:cubicBezTo>
                      <a:pt x="547" y="120"/>
                      <a:pt x="540" y="114"/>
                      <a:pt x="533" y="114"/>
                    </a:cubicBezTo>
                    <a:cubicBezTo>
                      <a:pt x="525" y="114"/>
                      <a:pt x="518" y="120"/>
                      <a:pt x="518" y="128"/>
                    </a:cubicBezTo>
                    <a:cubicBezTo>
                      <a:pt x="518" y="136"/>
                      <a:pt x="525" y="142"/>
                      <a:pt x="533" y="142"/>
                    </a:cubicBezTo>
                    <a:cubicBezTo>
                      <a:pt x="540" y="142"/>
                      <a:pt x="547" y="136"/>
                      <a:pt x="547" y="128"/>
                    </a:cubicBezTo>
                    <a:close/>
                    <a:moveTo>
                      <a:pt x="489" y="14"/>
                    </a:moveTo>
                    <a:cubicBezTo>
                      <a:pt x="489" y="6"/>
                      <a:pt x="483" y="0"/>
                      <a:pt x="475" y="0"/>
                    </a:cubicBezTo>
                    <a:cubicBezTo>
                      <a:pt x="467" y="0"/>
                      <a:pt x="461" y="6"/>
                      <a:pt x="461" y="14"/>
                    </a:cubicBezTo>
                    <a:cubicBezTo>
                      <a:pt x="461" y="22"/>
                      <a:pt x="467" y="28"/>
                      <a:pt x="475" y="28"/>
                    </a:cubicBezTo>
                    <a:cubicBezTo>
                      <a:pt x="483" y="28"/>
                      <a:pt x="489" y="22"/>
                      <a:pt x="489" y="14"/>
                    </a:cubicBezTo>
                    <a:close/>
                    <a:moveTo>
                      <a:pt x="489" y="52"/>
                    </a:moveTo>
                    <a:cubicBezTo>
                      <a:pt x="489" y="44"/>
                      <a:pt x="483" y="38"/>
                      <a:pt x="475" y="38"/>
                    </a:cubicBezTo>
                    <a:cubicBezTo>
                      <a:pt x="467" y="38"/>
                      <a:pt x="461" y="44"/>
                      <a:pt x="461" y="52"/>
                    </a:cubicBezTo>
                    <a:cubicBezTo>
                      <a:pt x="461" y="60"/>
                      <a:pt x="467" y="66"/>
                      <a:pt x="475" y="66"/>
                    </a:cubicBezTo>
                    <a:cubicBezTo>
                      <a:pt x="483" y="66"/>
                      <a:pt x="489" y="60"/>
                      <a:pt x="489" y="52"/>
                    </a:cubicBezTo>
                    <a:close/>
                    <a:moveTo>
                      <a:pt x="489" y="90"/>
                    </a:moveTo>
                    <a:cubicBezTo>
                      <a:pt x="489" y="82"/>
                      <a:pt x="483" y="76"/>
                      <a:pt x="475" y="76"/>
                    </a:cubicBezTo>
                    <a:cubicBezTo>
                      <a:pt x="467" y="76"/>
                      <a:pt x="461" y="82"/>
                      <a:pt x="461" y="90"/>
                    </a:cubicBezTo>
                    <a:cubicBezTo>
                      <a:pt x="461" y="98"/>
                      <a:pt x="467" y="104"/>
                      <a:pt x="475" y="104"/>
                    </a:cubicBezTo>
                    <a:cubicBezTo>
                      <a:pt x="483" y="104"/>
                      <a:pt x="489" y="98"/>
                      <a:pt x="489" y="90"/>
                    </a:cubicBezTo>
                    <a:close/>
                    <a:moveTo>
                      <a:pt x="489" y="128"/>
                    </a:moveTo>
                    <a:cubicBezTo>
                      <a:pt x="489" y="120"/>
                      <a:pt x="483" y="114"/>
                      <a:pt x="475" y="114"/>
                    </a:cubicBezTo>
                    <a:cubicBezTo>
                      <a:pt x="467" y="114"/>
                      <a:pt x="461" y="120"/>
                      <a:pt x="461" y="128"/>
                    </a:cubicBezTo>
                    <a:cubicBezTo>
                      <a:pt x="461" y="136"/>
                      <a:pt x="467" y="142"/>
                      <a:pt x="475" y="142"/>
                    </a:cubicBezTo>
                    <a:cubicBezTo>
                      <a:pt x="483" y="142"/>
                      <a:pt x="489" y="136"/>
                      <a:pt x="489" y="128"/>
                    </a:cubicBezTo>
                    <a:close/>
                    <a:moveTo>
                      <a:pt x="432" y="14"/>
                    </a:moveTo>
                    <a:cubicBezTo>
                      <a:pt x="432" y="6"/>
                      <a:pt x="425" y="0"/>
                      <a:pt x="417" y="0"/>
                    </a:cubicBezTo>
                    <a:cubicBezTo>
                      <a:pt x="410" y="0"/>
                      <a:pt x="403" y="6"/>
                      <a:pt x="403" y="14"/>
                    </a:cubicBezTo>
                    <a:cubicBezTo>
                      <a:pt x="403" y="22"/>
                      <a:pt x="410" y="28"/>
                      <a:pt x="417" y="28"/>
                    </a:cubicBezTo>
                    <a:cubicBezTo>
                      <a:pt x="425" y="28"/>
                      <a:pt x="432" y="22"/>
                      <a:pt x="432" y="14"/>
                    </a:cubicBezTo>
                    <a:close/>
                    <a:moveTo>
                      <a:pt x="432" y="52"/>
                    </a:moveTo>
                    <a:cubicBezTo>
                      <a:pt x="432" y="44"/>
                      <a:pt x="425" y="38"/>
                      <a:pt x="417" y="38"/>
                    </a:cubicBezTo>
                    <a:cubicBezTo>
                      <a:pt x="410" y="38"/>
                      <a:pt x="403" y="44"/>
                      <a:pt x="403" y="52"/>
                    </a:cubicBezTo>
                    <a:cubicBezTo>
                      <a:pt x="403" y="60"/>
                      <a:pt x="410" y="66"/>
                      <a:pt x="417" y="66"/>
                    </a:cubicBezTo>
                    <a:cubicBezTo>
                      <a:pt x="425" y="66"/>
                      <a:pt x="432" y="60"/>
                      <a:pt x="432" y="52"/>
                    </a:cubicBezTo>
                    <a:close/>
                    <a:moveTo>
                      <a:pt x="432" y="90"/>
                    </a:moveTo>
                    <a:cubicBezTo>
                      <a:pt x="432" y="82"/>
                      <a:pt x="425" y="76"/>
                      <a:pt x="417" y="76"/>
                    </a:cubicBezTo>
                    <a:cubicBezTo>
                      <a:pt x="410" y="76"/>
                      <a:pt x="403" y="82"/>
                      <a:pt x="403" y="90"/>
                    </a:cubicBezTo>
                    <a:cubicBezTo>
                      <a:pt x="403" y="98"/>
                      <a:pt x="410" y="104"/>
                      <a:pt x="417" y="104"/>
                    </a:cubicBezTo>
                    <a:cubicBezTo>
                      <a:pt x="425" y="104"/>
                      <a:pt x="432" y="98"/>
                      <a:pt x="432" y="90"/>
                    </a:cubicBezTo>
                    <a:close/>
                    <a:moveTo>
                      <a:pt x="432" y="128"/>
                    </a:moveTo>
                    <a:cubicBezTo>
                      <a:pt x="432" y="120"/>
                      <a:pt x="425" y="114"/>
                      <a:pt x="417" y="114"/>
                    </a:cubicBezTo>
                    <a:cubicBezTo>
                      <a:pt x="410" y="114"/>
                      <a:pt x="403" y="120"/>
                      <a:pt x="403" y="128"/>
                    </a:cubicBezTo>
                    <a:cubicBezTo>
                      <a:pt x="403" y="136"/>
                      <a:pt x="410" y="142"/>
                      <a:pt x="417" y="142"/>
                    </a:cubicBezTo>
                    <a:cubicBezTo>
                      <a:pt x="425" y="142"/>
                      <a:pt x="432" y="136"/>
                      <a:pt x="432" y="128"/>
                    </a:cubicBezTo>
                    <a:close/>
                    <a:moveTo>
                      <a:pt x="316" y="14"/>
                    </a:moveTo>
                    <a:cubicBezTo>
                      <a:pt x="316" y="6"/>
                      <a:pt x="310" y="0"/>
                      <a:pt x="302" y="0"/>
                    </a:cubicBezTo>
                    <a:cubicBezTo>
                      <a:pt x="294" y="0"/>
                      <a:pt x="288" y="6"/>
                      <a:pt x="288" y="14"/>
                    </a:cubicBezTo>
                    <a:cubicBezTo>
                      <a:pt x="288" y="22"/>
                      <a:pt x="294" y="28"/>
                      <a:pt x="302" y="28"/>
                    </a:cubicBezTo>
                    <a:cubicBezTo>
                      <a:pt x="310" y="28"/>
                      <a:pt x="316" y="22"/>
                      <a:pt x="316" y="14"/>
                    </a:cubicBezTo>
                    <a:close/>
                    <a:moveTo>
                      <a:pt x="316" y="52"/>
                    </a:moveTo>
                    <a:cubicBezTo>
                      <a:pt x="316" y="44"/>
                      <a:pt x="310" y="38"/>
                      <a:pt x="302" y="38"/>
                    </a:cubicBezTo>
                    <a:cubicBezTo>
                      <a:pt x="294" y="38"/>
                      <a:pt x="288" y="44"/>
                      <a:pt x="288" y="52"/>
                    </a:cubicBezTo>
                    <a:cubicBezTo>
                      <a:pt x="288" y="60"/>
                      <a:pt x="294" y="66"/>
                      <a:pt x="302" y="66"/>
                    </a:cubicBezTo>
                    <a:cubicBezTo>
                      <a:pt x="310" y="66"/>
                      <a:pt x="316" y="60"/>
                      <a:pt x="316" y="52"/>
                    </a:cubicBezTo>
                    <a:close/>
                    <a:moveTo>
                      <a:pt x="316" y="90"/>
                    </a:moveTo>
                    <a:cubicBezTo>
                      <a:pt x="316" y="82"/>
                      <a:pt x="310" y="76"/>
                      <a:pt x="302" y="76"/>
                    </a:cubicBezTo>
                    <a:cubicBezTo>
                      <a:pt x="294" y="76"/>
                      <a:pt x="288" y="82"/>
                      <a:pt x="288" y="90"/>
                    </a:cubicBezTo>
                    <a:cubicBezTo>
                      <a:pt x="288" y="98"/>
                      <a:pt x="294" y="104"/>
                      <a:pt x="302" y="104"/>
                    </a:cubicBezTo>
                    <a:cubicBezTo>
                      <a:pt x="310" y="104"/>
                      <a:pt x="316" y="98"/>
                      <a:pt x="316" y="90"/>
                    </a:cubicBezTo>
                    <a:close/>
                    <a:moveTo>
                      <a:pt x="316" y="128"/>
                    </a:moveTo>
                    <a:cubicBezTo>
                      <a:pt x="316" y="120"/>
                      <a:pt x="310" y="114"/>
                      <a:pt x="302" y="114"/>
                    </a:cubicBezTo>
                    <a:cubicBezTo>
                      <a:pt x="294" y="114"/>
                      <a:pt x="288" y="120"/>
                      <a:pt x="288" y="128"/>
                    </a:cubicBezTo>
                    <a:cubicBezTo>
                      <a:pt x="288" y="136"/>
                      <a:pt x="294" y="142"/>
                      <a:pt x="302" y="142"/>
                    </a:cubicBezTo>
                    <a:cubicBezTo>
                      <a:pt x="310" y="142"/>
                      <a:pt x="316" y="136"/>
                      <a:pt x="316" y="128"/>
                    </a:cubicBezTo>
                    <a:close/>
                    <a:moveTo>
                      <a:pt x="259" y="14"/>
                    </a:moveTo>
                    <a:cubicBezTo>
                      <a:pt x="259" y="6"/>
                      <a:pt x="253" y="0"/>
                      <a:pt x="245" y="0"/>
                    </a:cubicBezTo>
                    <a:cubicBezTo>
                      <a:pt x="237" y="0"/>
                      <a:pt x="231" y="6"/>
                      <a:pt x="231" y="14"/>
                    </a:cubicBezTo>
                    <a:cubicBezTo>
                      <a:pt x="231" y="22"/>
                      <a:pt x="237" y="28"/>
                      <a:pt x="245" y="28"/>
                    </a:cubicBezTo>
                    <a:cubicBezTo>
                      <a:pt x="253" y="28"/>
                      <a:pt x="259" y="22"/>
                      <a:pt x="259" y="14"/>
                    </a:cubicBezTo>
                    <a:close/>
                    <a:moveTo>
                      <a:pt x="259" y="52"/>
                    </a:moveTo>
                    <a:cubicBezTo>
                      <a:pt x="259" y="44"/>
                      <a:pt x="253" y="38"/>
                      <a:pt x="245" y="38"/>
                    </a:cubicBezTo>
                    <a:cubicBezTo>
                      <a:pt x="237" y="38"/>
                      <a:pt x="231" y="44"/>
                      <a:pt x="231" y="52"/>
                    </a:cubicBezTo>
                    <a:cubicBezTo>
                      <a:pt x="231" y="60"/>
                      <a:pt x="237" y="66"/>
                      <a:pt x="245" y="66"/>
                    </a:cubicBezTo>
                    <a:cubicBezTo>
                      <a:pt x="253" y="66"/>
                      <a:pt x="259" y="60"/>
                      <a:pt x="259" y="52"/>
                    </a:cubicBezTo>
                    <a:close/>
                    <a:moveTo>
                      <a:pt x="259" y="90"/>
                    </a:moveTo>
                    <a:cubicBezTo>
                      <a:pt x="259" y="82"/>
                      <a:pt x="253" y="76"/>
                      <a:pt x="245" y="76"/>
                    </a:cubicBezTo>
                    <a:cubicBezTo>
                      <a:pt x="237" y="76"/>
                      <a:pt x="231" y="82"/>
                      <a:pt x="231" y="90"/>
                    </a:cubicBezTo>
                    <a:cubicBezTo>
                      <a:pt x="231" y="98"/>
                      <a:pt x="237" y="104"/>
                      <a:pt x="245" y="104"/>
                    </a:cubicBezTo>
                    <a:cubicBezTo>
                      <a:pt x="253" y="104"/>
                      <a:pt x="259" y="98"/>
                      <a:pt x="259" y="90"/>
                    </a:cubicBezTo>
                    <a:close/>
                    <a:moveTo>
                      <a:pt x="259" y="128"/>
                    </a:moveTo>
                    <a:cubicBezTo>
                      <a:pt x="259" y="120"/>
                      <a:pt x="253" y="114"/>
                      <a:pt x="245" y="114"/>
                    </a:cubicBezTo>
                    <a:cubicBezTo>
                      <a:pt x="237" y="114"/>
                      <a:pt x="231" y="120"/>
                      <a:pt x="231" y="128"/>
                    </a:cubicBezTo>
                    <a:cubicBezTo>
                      <a:pt x="231" y="136"/>
                      <a:pt x="237" y="142"/>
                      <a:pt x="245" y="142"/>
                    </a:cubicBezTo>
                    <a:cubicBezTo>
                      <a:pt x="253" y="142"/>
                      <a:pt x="259" y="136"/>
                      <a:pt x="259" y="128"/>
                    </a:cubicBezTo>
                    <a:close/>
                    <a:moveTo>
                      <a:pt x="201" y="14"/>
                    </a:moveTo>
                    <a:cubicBezTo>
                      <a:pt x="201" y="6"/>
                      <a:pt x="195" y="0"/>
                      <a:pt x="187" y="0"/>
                    </a:cubicBezTo>
                    <a:cubicBezTo>
                      <a:pt x="179" y="0"/>
                      <a:pt x="173" y="6"/>
                      <a:pt x="173" y="14"/>
                    </a:cubicBezTo>
                    <a:cubicBezTo>
                      <a:pt x="173" y="22"/>
                      <a:pt x="179" y="28"/>
                      <a:pt x="187" y="28"/>
                    </a:cubicBezTo>
                    <a:cubicBezTo>
                      <a:pt x="195" y="28"/>
                      <a:pt x="201" y="22"/>
                      <a:pt x="201" y="14"/>
                    </a:cubicBezTo>
                    <a:close/>
                    <a:moveTo>
                      <a:pt x="201" y="52"/>
                    </a:moveTo>
                    <a:cubicBezTo>
                      <a:pt x="201" y="44"/>
                      <a:pt x="195" y="38"/>
                      <a:pt x="187" y="38"/>
                    </a:cubicBezTo>
                    <a:cubicBezTo>
                      <a:pt x="179" y="38"/>
                      <a:pt x="173" y="44"/>
                      <a:pt x="173" y="52"/>
                    </a:cubicBezTo>
                    <a:cubicBezTo>
                      <a:pt x="173" y="60"/>
                      <a:pt x="179" y="66"/>
                      <a:pt x="187" y="66"/>
                    </a:cubicBezTo>
                    <a:cubicBezTo>
                      <a:pt x="195" y="66"/>
                      <a:pt x="201" y="60"/>
                      <a:pt x="201" y="52"/>
                    </a:cubicBezTo>
                    <a:close/>
                    <a:moveTo>
                      <a:pt x="201" y="90"/>
                    </a:moveTo>
                    <a:cubicBezTo>
                      <a:pt x="201" y="82"/>
                      <a:pt x="195" y="76"/>
                      <a:pt x="187" y="76"/>
                    </a:cubicBezTo>
                    <a:cubicBezTo>
                      <a:pt x="179" y="76"/>
                      <a:pt x="173" y="82"/>
                      <a:pt x="173" y="90"/>
                    </a:cubicBezTo>
                    <a:cubicBezTo>
                      <a:pt x="173" y="98"/>
                      <a:pt x="179" y="104"/>
                      <a:pt x="187" y="104"/>
                    </a:cubicBezTo>
                    <a:cubicBezTo>
                      <a:pt x="195" y="104"/>
                      <a:pt x="201" y="98"/>
                      <a:pt x="201" y="90"/>
                    </a:cubicBezTo>
                    <a:close/>
                    <a:moveTo>
                      <a:pt x="201" y="128"/>
                    </a:moveTo>
                    <a:cubicBezTo>
                      <a:pt x="201" y="120"/>
                      <a:pt x="195" y="114"/>
                      <a:pt x="187" y="114"/>
                    </a:cubicBezTo>
                    <a:cubicBezTo>
                      <a:pt x="179" y="114"/>
                      <a:pt x="173" y="120"/>
                      <a:pt x="173" y="128"/>
                    </a:cubicBezTo>
                    <a:cubicBezTo>
                      <a:pt x="173" y="136"/>
                      <a:pt x="179" y="142"/>
                      <a:pt x="187" y="142"/>
                    </a:cubicBezTo>
                    <a:cubicBezTo>
                      <a:pt x="195" y="142"/>
                      <a:pt x="201" y="136"/>
                      <a:pt x="201" y="128"/>
                    </a:cubicBezTo>
                    <a:close/>
                    <a:moveTo>
                      <a:pt x="144" y="14"/>
                    </a:moveTo>
                    <a:cubicBezTo>
                      <a:pt x="144" y="6"/>
                      <a:pt x="137" y="0"/>
                      <a:pt x="130" y="0"/>
                    </a:cubicBezTo>
                    <a:cubicBezTo>
                      <a:pt x="122" y="0"/>
                      <a:pt x="115" y="6"/>
                      <a:pt x="115" y="14"/>
                    </a:cubicBezTo>
                    <a:cubicBezTo>
                      <a:pt x="115" y="22"/>
                      <a:pt x="122" y="28"/>
                      <a:pt x="130" y="28"/>
                    </a:cubicBezTo>
                    <a:cubicBezTo>
                      <a:pt x="137" y="28"/>
                      <a:pt x="144" y="22"/>
                      <a:pt x="144" y="14"/>
                    </a:cubicBezTo>
                    <a:close/>
                    <a:moveTo>
                      <a:pt x="144" y="52"/>
                    </a:moveTo>
                    <a:cubicBezTo>
                      <a:pt x="144" y="44"/>
                      <a:pt x="137" y="38"/>
                      <a:pt x="130" y="38"/>
                    </a:cubicBezTo>
                    <a:cubicBezTo>
                      <a:pt x="122" y="38"/>
                      <a:pt x="115" y="44"/>
                      <a:pt x="115" y="52"/>
                    </a:cubicBezTo>
                    <a:cubicBezTo>
                      <a:pt x="115" y="60"/>
                      <a:pt x="122" y="66"/>
                      <a:pt x="130" y="66"/>
                    </a:cubicBezTo>
                    <a:cubicBezTo>
                      <a:pt x="137" y="66"/>
                      <a:pt x="144" y="60"/>
                      <a:pt x="144" y="52"/>
                    </a:cubicBezTo>
                    <a:close/>
                    <a:moveTo>
                      <a:pt x="144" y="90"/>
                    </a:moveTo>
                    <a:cubicBezTo>
                      <a:pt x="144" y="82"/>
                      <a:pt x="137" y="76"/>
                      <a:pt x="130" y="76"/>
                    </a:cubicBezTo>
                    <a:cubicBezTo>
                      <a:pt x="122" y="76"/>
                      <a:pt x="115" y="82"/>
                      <a:pt x="115" y="90"/>
                    </a:cubicBezTo>
                    <a:cubicBezTo>
                      <a:pt x="115" y="98"/>
                      <a:pt x="122" y="104"/>
                      <a:pt x="130" y="104"/>
                    </a:cubicBezTo>
                    <a:cubicBezTo>
                      <a:pt x="137" y="104"/>
                      <a:pt x="144" y="98"/>
                      <a:pt x="144" y="90"/>
                    </a:cubicBezTo>
                    <a:close/>
                    <a:moveTo>
                      <a:pt x="144" y="128"/>
                    </a:moveTo>
                    <a:cubicBezTo>
                      <a:pt x="144" y="120"/>
                      <a:pt x="137" y="114"/>
                      <a:pt x="130" y="114"/>
                    </a:cubicBezTo>
                    <a:cubicBezTo>
                      <a:pt x="122" y="114"/>
                      <a:pt x="115" y="120"/>
                      <a:pt x="115" y="128"/>
                    </a:cubicBezTo>
                    <a:cubicBezTo>
                      <a:pt x="115" y="136"/>
                      <a:pt x="122" y="142"/>
                      <a:pt x="130" y="142"/>
                    </a:cubicBezTo>
                    <a:cubicBezTo>
                      <a:pt x="137" y="142"/>
                      <a:pt x="144" y="136"/>
                      <a:pt x="144" y="128"/>
                    </a:cubicBezTo>
                    <a:close/>
                    <a:moveTo>
                      <a:pt x="86" y="14"/>
                    </a:moveTo>
                    <a:cubicBezTo>
                      <a:pt x="86" y="6"/>
                      <a:pt x="80" y="0"/>
                      <a:pt x="72" y="0"/>
                    </a:cubicBezTo>
                    <a:cubicBezTo>
                      <a:pt x="64" y="0"/>
                      <a:pt x="58" y="6"/>
                      <a:pt x="58" y="14"/>
                    </a:cubicBezTo>
                    <a:cubicBezTo>
                      <a:pt x="58" y="22"/>
                      <a:pt x="64" y="28"/>
                      <a:pt x="72" y="28"/>
                    </a:cubicBezTo>
                    <a:cubicBezTo>
                      <a:pt x="80" y="28"/>
                      <a:pt x="86" y="22"/>
                      <a:pt x="86" y="14"/>
                    </a:cubicBezTo>
                    <a:close/>
                    <a:moveTo>
                      <a:pt x="86" y="52"/>
                    </a:moveTo>
                    <a:cubicBezTo>
                      <a:pt x="86" y="44"/>
                      <a:pt x="80" y="38"/>
                      <a:pt x="72" y="38"/>
                    </a:cubicBezTo>
                    <a:cubicBezTo>
                      <a:pt x="64" y="38"/>
                      <a:pt x="58" y="44"/>
                      <a:pt x="58" y="52"/>
                    </a:cubicBezTo>
                    <a:cubicBezTo>
                      <a:pt x="58" y="60"/>
                      <a:pt x="64" y="66"/>
                      <a:pt x="72" y="66"/>
                    </a:cubicBezTo>
                    <a:cubicBezTo>
                      <a:pt x="80" y="66"/>
                      <a:pt x="86" y="60"/>
                      <a:pt x="86" y="52"/>
                    </a:cubicBezTo>
                    <a:close/>
                    <a:moveTo>
                      <a:pt x="86" y="90"/>
                    </a:moveTo>
                    <a:cubicBezTo>
                      <a:pt x="86" y="82"/>
                      <a:pt x="80" y="76"/>
                      <a:pt x="72" y="76"/>
                    </a:cubicBezTo>
                    <a:cubicBezTo>
                      <a:pt x="64" y="76"/>
                      <a:pt x="58" y="82"/>
                      <a:pt x="58" y="90"/>
                    </a:cubicBezTo>
                    <a:cubicBezTo>
                      <a:pt x="58" y="98"/>
                      <a:pt x="64" y="104"/>
                      <a:pt x="72" y="104"/>
                    </a:cubicBezTo>
                    <a:cubicBezTo>
                      <a:pt x="80" y="104"/>
                      <a:pt x="86" y="98"/>
                      <a:pt x="86" y="90"/>
                    </a:cubicBezTo>
                    <a:close/>
                    <a:moveTo>
                      <a:pt x="86" y="128"/>
                    </a:moveTo>
                    <a:cubicBezTo>
                      <a:pt x="86" y="120"/>
                      <a:pt x="80" y="114"/>
                      <a:pt x="72" y="114"/>
                    </a:cubicBezTo>
                    <a:cubicBezTo>
                      <a:pt x="64" y="114"/>
                      <a:pt x="58" y="120"/>
                      <a:pt x="58" y="128"/>
                    </a:cubicBezTo>
                    <a:cubicBezTo>
                      <a:pt x="58" y="136"/>
                      <a:pt x="64" y="142"/>
                      <a:pt x="72" y="142"/>
                    </a:cubicBezTo>
                    <a:cubicBezTo>
                      <a:pt x="80" y="142"/>
                      <a:pt x="86" y="136"/>
                      <a:pt x="86" y="128"/>
                    </a:cubicBezTo>
                    <a:close/>
                    <a:moveTo>
                      <a:pt x="29" y="14"/>
                    </a:move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  <a:cubicBezTo>
                      <a:pt x="22" y="28"/>
                      <a:pt x="29" y="22"/>
                      <a:pt x="29" y="14"/>
                    </a:cubicBezTo>
                    <a:close/>
                    <a:moveTo>
                      <a:pt x="29" y="52"/>
                    </a:moveTo>
                    <a:cubicBezTo>
                      <a:pt x="29" y="44"/>
                      <a:pt x="22" y="38"/>
                      <a:pt x="14" y="38"/>
                    </a:cubicBezTo>
                    <a:cubicBezTo>
                      <a:pt x="7" y="38"/>
                      <a:pt x="0" y="44"/>
                      <a:pt x="0" y="52"/>
                    </a:cubicBezTo>
                    <a:cubicBezTo>
                      <a:pt x="0" y="60"/>
                      <a:pt x="7" y="66"/>
                      <a:pt x="14" y="66"/>
                    </a:cubicBezTo>
                    <a:cubicBezTo>
                      <a:pt x="22" y="66"/>
                      <a:pt x="29" y="60"/>
                      <a:pt x="29" y="52"/>
                    </a:cubicBezTo>
                    <a:close/>
                    <a:moveTo>
                      <a:pt x="29" y="90"/>
                    </a:moveTo>
                    <a:cubicBezTo>
                      <a:pt x="29" y="82"/>
                      <a:pt x="22" y="76"/>
                      <a:pt x="14" y="76"/>
                    </a:cubicBezTo>
                    <a:cubicBezTo>
                      <a:pt x="7" y="76"/>
                      <a:pt x="0" y="82"/>
                      <a:pt x="0" y="90"/>
                    </a:cubicBezTo>
                    <a:cubicBezTo>
                      <a:pt x="0" y="98"/>
                      <a:pt x="7" y="104"/>
                      <a:pt x="14" y="104"/>
                    </a:cubicBezTo>
                    <a:cubicBezTo>
                      <a:pt x="22" y="104"/>
                      <a:pt x="29" y="98"/>
                      <a:pt x="29" y="90"/>
                    </a:cubicBezTo>
                    <a:close/>
                    <a:moveTo>
                      <a:pt x="29" y="128"/>
                    </a:moveTo>
                    <a:cubicBezTo>
                      <a:pt x="29" y="120"/>
                      <a:pt x="22" y="114"/>
                      <a:pt x="14" y="114"/>
                    </a:cubicBezTo>
                    <a:cubicBezTo>
                      <a:pt x="7" y="114"/>
                      <a:pt x="0" y="120"/>
                      <a:pt x="0" y="128"/>
                    </a:cubicBezTo>
                    <a:cubicBezTo>
                      <a:pt x="0" y="136"/>
                      <a:pt x="7" y="142"/>
                      <a:pt x="14" y="142"/>
                    </a:cubicBezTo>
                    <a:cubicBezTo>
                      <a:pt x="22" y="142"/>
                      <a:pt x="29" y="136"/>
                      <a:pt x="29" y="128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2" name="Picture 126">
                <a:extLst>
                  <a:ext uri="{FF2B5EF4-FFF2-40B4-BE49-F238E27FC236}">
                    <a16:creationId xmlns:a16="http://schemas.microsoft.com/office/drawing/2014/main" id="{EEF1C801-56A8-4E53-9314-D0DB6F27D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9" y="1873"/>
                <a:ext cx="311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4" name="Rectangle 127">
                <a:extLst>
                  <a:ext uri="{FF2B5EF4-FFF2-40B4-BE49-F238E27FC236}">
                    <a16:creationId xmlns:a16="http://schemas.microsoft.com/office/drawing/2014/main" id="{F290A695-671B-4E87-9657-8468D450C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1" y="1875"/>
                <a:ext cx="309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5" name="Rectangle 128">
                <a:extLst>
                  <a:ext uri="{FF2B5EF4-FFF2-40B4-BE49-F238E27FC236}">
                    <a16:creationId xmlns:a16="http://schemas.microsoft.com/office/drawing/2014/main" id="{60693E14-681F-4813-AB45-83D477A65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882"/>
                <a:ext cx="43" cy="11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6" name="Rectangle 129">
                <a:extLst>
                  <a:ext uri="{FF2B5EF4-FFF2-40B4-BE49-F238E27FC236}">
                    <a16:creationId xmlns:a16="http://schemas.microsoft.com/office/drawing/2014/main" id="{927D8CE1-D5E2-4A94-80D4-2A857A7E4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882"/>
                <a:ext cx="43" cy="11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6" name="Picture 130">
                <a:extLst>
                  <a:ext uri="{FF2B5EF4-FFF2-40B4-BE49-F238E27FC236}">
                    <a16:creationId xmlns:a16="http://schemas.microsoft.com/office/drawing/2014/main" id="{D1EACCA7-8D3F-4310-8614-77C1CD6BAE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7" name="Rectangle 131">
                <a:extLst>
                  <a:ext uri="{FF2B5EF4-FFF2-40B4-BE49-F238E27FC236}">
                    <a16:creationId xmlns:a16="http://schemas.microsoft.com/office/drawing/2014/main" id="{691BAA87-6E77-43FF-B5D1-2E6EF398C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8" name="Picture 132">
                <a:extLst>
                  <a:ext uri="{FF2B5EF4-FFF2-40B4-BE49-F238E27FC236}">
                    <a16:creationId xmlns:a16="http://schemas.microsoft.com/office/drawing/2014/main" id="{CEBDC205-F1D7-4561-9157-C8BB66EBD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9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8" name="Freeform 133">
                <a:extLst>
                  <a:ext uri="{FF2B5EF4-FFF2-40B4-BE49-F238E27FC236}">
                    <a16:creationId xmlns:a16="http://schemas.microsoft.com/office/drawing/2014/main" id="{807A24DC-6E56-4349-8D30-325F3CB93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9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0" name="Picture 134">
                <a:extLst>
                  <a:ext uri="{FF2B5EF4-FFF2-40B4-BE49-F238E27FC236}">
                    <a16:creationId xmlns:a16="http://schemas.microsoft.com/office/drawing/2014/main" id="{308586E6-04C5-4CF2-9A40-373059DE4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7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9" name="Freeform 135">
                <a:extLst>
                  <a:ext uri="{FF2B5EF4-FFF2-40B4-BE49-F238E27FC236}">
                    <a16:creationId xmlns:a16="http://schemas.microsoft.com/office/drawing/2014/main" id="{628E53C2-2945-4393-A9DE-61E5B759D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77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2" name="Picture 136">
                <a:extLst>
                  <a:ext uri="{FF2B5EF4-FFF2-40B4-BE49-F238E27FC236}">
                    <a16:creationId xmlns:a16="http://schemas.microsoft.com/office/drawing/2014/main" id="{C1522772-B57F-4C7A-8388-386AF4D69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0" name="Rectangle 137">
                <a:extLst>
                  <a:ext uri="{FF2B5EF4-FFF2-40B4-BE49-F238E27FC236}">
                    <a16:creationId xmlns:a16="http://schemas.microsoft.com/office/drawing/2014/main" id="{3CD95AB6-71C5-415D-92BA-ABB5424A0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4" name="Picture 138">
                <a:extLst>
                  <a:ext uri="{FF2B5EF4-FFF2-40B4-BE49-F238E27FC236}">
                    <a16:creationId xmlns:a16="http://schemas.microsoft.com/office/drawing/2014/main" id="{6E37B5BF-3AB3-4236-8DF6-E1D8CD0AC2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9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1" name="Freeform 139">
                <a:extLst>
                  <a:ext uri="{FF2B5EF4-FFF2-40B4-BE49-F238E27FC236}">
                    <a16:creationId xmlns:a16="http://schemas.microsoft.com/office/drawing/2014/main" id="{F5C4E4FE-3530-420A-B0F1-491E9581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9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6" name="Picture 140">
                <a:extLst>
                  <a:ext uri="{FF2B5EF4-FFF2-40B4-BE49-F238E27FC236}">
                    <a16:creationId xmlns:a16="http://schemas.microsoft.com/office/drawing/2014/main" id="{1D5E4594-D808-4548-9DA8-CF94AF592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7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2" name="Freeform 141">
                <a:extLst>
                  <a:ext uri="{FF2B5EF4-FFF2-40B4-BE49-F238E27FC236}">
                    <a16:creationId xmlns:a16="http://schemas.microsoft.com/office/drawing/2014/main" id="{F803F7B3-0469-4108-8293-9E9E7E339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77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8" name="Picture 142">
                <a:extLst>
                  <a:ext uri="{FF2B5EF4-FFF2-40B4-BE49-F238E27FC236}">
                    <a16:creationId xmlns:a16="http://schemas.microsoft.com/office/drawing/2014/main" id="{1BCCD88F-44D9-4262-9AEA-8627AC77E9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3" name="Rectangle 143">
                <a:extLst>
                  <a:ext uri="{FF2B5EF4-FFF2-40B4-BE49-F238E27FC236}">
                    <a16:creationId xmlns:a16="http://schemas.microsoft.com/office/drawing/2014/main" id="{4B94974E-91DE-423D-8FB7-F941224FA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0" name="Picture 144">
                <a:extLst>
                  <a:ext uri="{FF2B5EF4-FFF2-40B4-BE49-F238E27FC236}">
                    <a16:creationId xmlns:a16="http://schemas.microsoft.com/office/drawing/2014/main" id="{08042151-4C39-490E-B7CC-835468A86A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9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4" name="Freeform 145">
                <a:extLst>
                  <a:ext uri="{FF2B5EF4-FFF2-40B4-BE49-F238E27FC236}">
                    <a16:creationId xmlns:a16="http://schemas.microsoft.com/office/drawing/2014/main" id="{68B49C14-BFAA-46B0-AB8B-48FF305D6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9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2" name="Picture 146">
                <a:extLst>
                  <a:ext uri="{FF2B5EF4-FFF2-40B4-BE49-F238E27FC236}">
                    <a16:creationId xmlns:a16="http://schemas.microsoft.com/office/drawing/2014/main" id="{CE68241E-C495-4962-B8C2-E4E8E889C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7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5" name="Freeform 147">
                <a:extLst>
                  <a:ext uri="{FF2B5EF4-FFF2-40B4-BE49-F238E27FC236}">
                    <a16:creationId xmlns:a16="http://schemas.microsoft.com/office/drawing/2014/main" id="{55058633-92BE-4E24-8A21-6E7AD170C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77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4" name="Picture 148">
                <a:extLst>
                  <a:ext uri="{FF2B5EF4-FFF2-40B4-BE49-F238E27FC236}">
                    <a16:creationId xmlns:a16="http://schemas.microsoft.com/office/drawing/2014/main" id="{3B38133E-A9C1-49AA-A0AC-E5D84B434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6" name="Rectangle 149">
                <a:extLst>
                  <a:ext uri="{FF2B5EF4-FFF2-40B4-BE49-F238E27FC236}">
                    <a16:creationId xmlns:a16="http://schemas.microsoft.com/office/drawing/2014/main" id="{475A8D50-A398-4CD3-B2F5-74FC32DF6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6" name="Picture 150">
                <a:extLst>
                  <a:ext uri="{FF2B5EF4-FFF2-40B4-BE49-F238E27FC236}">
                    <a16:creationId xmlns:a16="http://schemas.microsoft.com/office/drawing/2014/main" id="{C6E8B88F-C56C-4E07-9542-3CEED1BE1F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9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7" name="Freeform 151">
                <a:extLst>
                  <a:ext uri="{FF2B5EF4-FFF2-40B4-BE49-F238E27FC236}">
                    <a16:creationId xmlns:a16="http://schemas.microsoft.com/office/drawing/2014/main" id="{E1810BCA-DE05-44EF-8BDA-6020F2E90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9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8" name="Picture 152">
                <a:extLst>
                  <a:ext uri="{FF2B5EF4-FFF2-40B4-BE49-F238E27FC236}">
                    <a16:creationId xmlns:a16="http://schemas.microsoft.com/office/drawing/2014/main" id="{AFA09383-27C5-4C7E-A444-36875A4DB6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7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8" name="Freeform 153">
                <a:extLst>
                  <a:ext uri="{FF2B5EF4-FFF2-40B4-BE49-F238E27FC236}">
                    <a16:creationId xmlns:a16="http://schemas.microsoft.com/office/drawing/2014/main" id="{1431A631-216C-49C5-BE25-6F1880679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77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0" name="Rectangle 154">
                <a:extLst>
                  <a:ext uri="{FF2B5EF4-FFF2-40B4-BE49-F238E27FC236}">
                    <a16:creationId xmlns:a16="http://schemas.microsoft.com/office/drawing/2014/main" id="{135BACC4-66DF-43C3-BE7D-5A5FC9B7F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" y="1878"/>
                <a:ext cx="79" cy="2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2" name="Freeform 155">
                <a:extLst>
                  <a:ext uri="{FF2B5EF4-FFF2-40B4-BE49-F238E27FC236}">
                    <a16:creationId xmlns:a16="http://schemas.microsoft.com/office/drawing/2014/main" id="{6FB087B2-9CEB-4157-81A1-4C1CE0F19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1885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2 w 137"/>
                  <a:gd name="T3" fmla="*/ 1 h 10"/>
                  <a:gd name="T4" fmla="*/ 135 w 137"/>
                  <a:gd name="T5" fmla="*/ 1 h 10"/>
                  <a:gd name="T6" fmla="*/ 137 w 137"/>
                  <a:gd name="T7" fmla="*/ 10 h 10"/>
                  <a:gd name="T8" fmla="*/ 137 w 137"/>
                  <a:gd name="T9" fmla="*/ 0 h 10"/>
                  <a:gd name="T10" fmla="*/ 0 w 137"/>
                  <a:gd name="T11" fmla="*/ 0 h 10"/>
                  <a:gd name="T12" fmla="*/ 0 w 13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2" y="1"/>
                    </a:lnTo>
                    <a:lnTo>
                      <a:pt x="135" y="1"/>
                    </a:lnTo>
                    <a:lnTo>
                      <a:pt x="137" y="10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4" name="Rectangle 156">
                <a:extLst>
                  <a:ext uri="{FF2B5EF4-FFF2-40B4-BE49-F238E27FC236}">
                    <a16:creationId xmlns:a16="http://schemas.microsoft.com/office/drawing/2014/main" id="{D33AF6FA-B2DC-48C5-813F-1604A83FA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8" y="1885"/>
                <a:ext cx="137" cy="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6" name="Freeform 157">
                <a:extLst>
                  <a:ext uri="{FF2B5EF4-FFF2-40B4-BE49-F238E27FC236}">
                    <a16:creationId xmlns:a16="http://schemas.microsoft.com/office/drawing/2014/main" id="{3AB3D3DD-350A-4688-A3F8-70B053BEC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1885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2 w 137"/>
                  <a:gd name="T3" fmla="*/ 1 h 10"/>
                  <a:gd name="T4" fmla="*/ 135 w 137"/>
                  <a:gd name="T5" fmla="*/ 1 h 10"/>
                  <a:gd name="T6" fmla="*/ 137 w 137"/>
                  <a:gd name="T7" fmla="*/ 10 h 10"/>
                  <a:gd name="T8" fmla="*/ 137 w 137"/>
                  <a:gd name="T9" fmla="*/ 0 h 10"/>
                  <a:gd name="T10" fmla="*/ 0 w 137"/>
                  <a:gd name="T11" fmla="*/ 0 h 10"/>
                  <a:gd name="T12" fmla="*/ 0 w 13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2" y="1"/>
                    </a:lnTo>
                    <a:lnTo>
                      <a:pt x="135" y="1"/>
                    </a:lnTo>
                    <a:lnTo>
                      <a:pt x="137" y="10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8" name="Freeform 158">
                <a:extLst>
                  <a:ext uri="{FF2B5EF4-FFF2-40B4-BE49-F238E27FC236}">
                    <a16:creationId xmlns:a16="http://schemas.microsoft.com/office/drawing/2014/main" id="{D158FFA1-7588-48E2-A06D-408FADB0EF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" y="1895"/>
                <a:ext cx="61" cy="6"/>
              </a:xfrm>
              <a:custGeom>
                <a:avLst/>
                <a:gdLst>
                  <a:gd name="T0" fmla="*/ 0 w 342"/>
                  <a:gd name="T1" fmla="*/ 18 h 36"/>
                  <a:gd name="T2" fmla="*/ 18 w 342"/>
                  <a:gd name="T3" fmla="*/ 0 h 36"/>
                  <a:gd name="T4" fmla="*/ 36 w 342"/>
                  <a:gd name="T5" fmla="*/ 18 h 36"/>
                  <a:gd name="T6" fmla="*/ 18 w 342"/>
                  <a:gd name="T7" fmla="*/ 36 h 36"/>
                  <a:gd name="T8" fmla="*/ 0 w 342"/>
                  <a:gd name="T9" fmla="*/ 18 h 36"/>
                  <a:gd name="T10" fmla="*/ 54 w 342"/>
                  <a:gd name="T11" fmla="*/ 18 h 36"/>
                  <a:gd name="T12" fmla="*/ 72 w 342"/>
                  <a:gd name="T13" fmla="*/ 0 h 36"/>
                  <a:gd name="T14" fmla="*/ 90 w 342"/>
                  <a:gd name="T15" fmla="*/ 18 h 36"/>
                  <a:gd name="T16" fmla="*/ 72 w 342"/>
                  <a:gd name="T17" fmla="*/ 36 h 36"/>
                  <a:gd name="T18" fmla="*/ 54 w 342"/>
                  <a:gd name="T19" fmla="*/ 18 h 36"/>
                  <a:gd name="T20" fmla="*/ 126 w 342"/>
                  <a:gd name="T21" fmla="*/ 36 h 36"/>
                  <a:gd name="T22" fmla="*/ 162 w 342"/>
                  <a:gd name="T23" fmla="*/ 36 h 36"/>
                  <a:gd name="T24" fmla="*/ 162 w 342"/>
                  <a:gd name="T25" fmla="*/ 0 h 36"/>
                  <a:gd name="T26" fmla="*/ 126 w 342"/>
                  <a:gd name="T27" fmla="*/ 0 h 36"/>
                  <a:gd name="T28" fmla="*/ 108 w 342"/>
                  <a:gd name="T29" fmla="*/ 18 h 36"/>
                  <a:gd name="T30" fmla="*/ 126 w 342"/>
                  <a:gd name="T31" fmla="*/ 36 h 36"/>
                  <a:gd name="T32" fmla="*/ 162 w 342"/>
                  <a:gd name="T33" fmla="*/ 36 h 36"/>
                  <a:gd name="T34" fmla="*/ 198 w 342"/>
                  <a:gd name="T35" fmla="*/ 36 h 36"/>
                  <a:gd name="T36" fmla="*/ 216 w 342"/>
                  <a:gd name="T37" fmla="*/ 18 h 36"/>
                  <a:gd name="T38" fmla="*/ 198 w 342"/>
                  <a:gd name="T39" fmla="*/ 0 h 36"/>
                  <a:gd name="T40" fmla="*/ 162 w 342"/>
                  <a:gd name="T41" fmla="*/ 0 h 36"/>
                  <a:gd name="T42" fmla="*/ 162 w 342"/>
                  <a:gd name="T43" fmla="*/ 36 h 36"/>
                  <a:gd name="T44" fmla="*/ 252 w 342"/>
                  <a:gd name="T45" fmla="*/ 36 h 36"/>
                  <a:gd name="T46" fmla="*/ 288 w 342"/>
                  <a:gd name="T47" fmla="*/ 36 h 36"/>
                  <a:gd name="T48" fmla="*/ 288 w 342"/>
                  <a:gd name="T49" fmla="*/ 0 h 36"/>
                  <a:gd name="T50" fmla="*/ 252 w 342"/>
                  <a:gd name="T51" fmla="*/ 0 h 36"/>
                  <a:gd name="T52" fmla="*/ 234 w 342"/>
                  <a:gd name="T53" fmla="*/ 18 h 36"/>
                  <a:gd name="T54" fmla="*/ 252 w 342"/>
                  <a:gd name="T55" fmla="*/ 36 h 36"/>
                  <a:gd name="T56" fmla="*/ 288 w 342"/>
                  <a:gd name="T57" fmla="*/ 36 h 36"/>
                  <a:gd name="T58" fmla="*/ 324 w 342"/>
                  <a:gd name="T59" fmla="*/ 36 h 36"/>
                  <a:gd name="T60" fmla="*/ 342 w 342"/>
                  <a:gd name="T61" fmla="*/ 18 h 36"/>
                  <a:gd name="T62" fmla="*/ 324 w 342"/>
                  <a:gd name="T63" fmla="*/ 0 h 36"/>
                  <a:gd name="T64" fmla="*/ 288 w 342"/>
                  <a:gd name="T65" fmla="*/ 0 h 36"/>
                  <a:gd name="T66" fmla="*/ 288 w 342"/>
                  <a:gd name="T6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2" h="36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lose/>
                    <a:moveTo>
                      <a:pt x="54" y="18"/>
                    </a:moveTo>
                    <a:cubicBezTo>
                      <a:pt x="54" y="8"/>
                      <a:pt x="62" y="0"/>
                      <a:pt x="72" y="0"/>
                    </a:cubicBezTo>
                    <a:cubicBezTo>
                      <a:pt x="82" y="0"/>
                      <a:pt x="90" y="8"/>
                      <a:pt x="90" y="18"/>
                    </a:cubicBezTo>
                    <a:cubicBezTo>
                      <a:pt x="90" y="28"/>
                      <a:pt x="82" y="36"/>
                      <a:pt x="72" y="36"/>
                    </a:cubicBezTo>
                    <a:cubicBezTo>
                      <a:pt x="62" y="36"/>
                      <a:pt x="54" y="28"/>
                      <a:pt x="54" y="18"/>
                    </a:cubicBezTo>
                    <a:close/>
                    <a:moveTo>
                      <a:pt x="126" y="36"/>
                    </a:moveTo>
                    <a:lnTo>
                      <a:pt x="162" y="36"/>
                    </a:lnTo>
                    <a:lnTo>
                      <a:pt x="162" y="0"/>
                    </a:lnTo>
                    <a:lnTo>
                      <a:pt x="126" y="0"/>
                    </a:lnTo>
                    <a:cubicBezTo>
                      <a:pt x="116" y="0"/>
                      <a:pt x="108" y="8"/>
                      <a:pt x="108" y="18"/>
                    </a:cubicBezTo>
                    <a:cubicBezTo>
                      <a:pt x="108" y="28"/>
                      <a:pt x="116" y="36"/>
                      <a:pt x="126" y="36"/>
                    </a:cubicBezTo>
                    <a:close/>
                    <a:moveTo>
                      <a:pt x="162" y="36"/>
                    </a:moveTo>
                    <a:lnTo>
                      <a:pt x="198" y="36"/>
                    </a:lnTo>
                    <a:cubicBezTo>
                      <a:pt x="208" y="36"/>
                      <a:pt x="216" y="28"/>
                      <a:pt x="216" y="18"/>
                    </a:cubicBezTo>
                    <a:cubicBezTo>
                      <a:pt x="216" y="8"/>
                      <a:pt x="208" y="0"/>
                      <a:pt x="198" y="0"/>
                    </a:cubicBezTo>
                    <a:lnTo>
                      <a:pt x="162" y="0"/>
                    </a:lnTo>
                    <a:lnTo>
                      <a:pt x="162" y="36"/>
                    </a:lnTo>
                    <a:close/>
                    <a:moveTo>
                      <a:pt x="252" y="36"/>
                    </a:moveTo>
                    <a:lnTo>
                      <a:pt x="288" y="36"/>
                    </a:lnTo>
                    <a:lnTo>
                      <a:pt x="288" y="0"/>
                    </a:lnTo>
                    <a:lnTo>
                      <a:pt x="252" y="0"/>
                    </a:lnTo>
                    <a:cubicBezTo>
                      <a:pt x="242" y="0"/>
                      <a:pt x="234" y="8"/>
                      <a:pt x="234" y="18"/>
                    </a:cubicBezTo>
                    <a:cubicBezTo>
                      <a:pt x="234" y="28"/>
                      <a:pt x="242" y="36"/>
                      <a:pt x="252" y="36"/>
                    </a:cubicBezTo>
                    <a:close/>
                    <a:moveTo>
                      <a:pt x="288" y="36"/>
                    </a:moveTo>
                    <a:lnTo>
                      <a:pt x="324" y="36"/>
                    </a:lnTo>
                    <a:cubicBezTo>
                      <a:pt x="334" y="36"/>
                      <a:pt x="342" y="28"/>
                      <a:pt x="342" y="18"/>
                    </a:cubicBezTo>
                    <a:cubicBezTo>
                      <a:pt x="342" y="8"/>
                      <a:pt x="334" y="0"/>
                      <a:pt x="324" y="0"/>
                    </a:cubicBezTo>
                    <a:lnTo>
                      <a:pt x="288" y="0"/>
                    </a:lnTo>
                    <a:lnTo>
                      <a:pt x="288" y="36"/>
                    </a:lnTo>
                    <a:close/>
                  </a:path>
                </a:pathLst>
              </a:custGeom>
              <a:solidFill>
                <a:srgbClr val="9A9A9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90" name="Freeform 159">
                <a:extLst>
                  <a:ext uri="{FF2B5EF4-FFF2-40B4-BE49-F238E27FC236}">
                    <a16:creationId xmlns:a16="http://schemas.microsoft.com/office/drawing/2014/main" id="{9094C546-A9FA-4325-81EA-50EAB2EC53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" y="1895"/>
                <a:ext cx="61" cy="6"/>
              </a:xfrm>
              <a:custGeom>
                <a:avLst/>
                <a:gdLst>
                  <a:gd name="T0" fmla="*/ 0 w 342"/>
                  <a:gd name="T1" fmla="*/ 18 h 36"/>
                  <a:gd name="T2" fmla="*/ 18 w 342"/>
                  <a:gd name="T3" fmla="*/ 0 h 36"/>
                  <a:gd name="T4" fmla="*/ 36 w 342"/>
                  <a:gd name="T5" fmla="*/ 18 h 36"/>
                  <a:gd name="T6" fmla="*/ 18 w 342"/>
                  <a:gd name="T7" fmla="*/ 36 h 36"/>
                  <a:gd name="T8" fmla="*/ 0 w 342"/>
                  <a:gd name="T9" fmla="*/ 18 h 36"/>
                  <a:gd name="T10" fmla="*/ 54 w 342"/>
                  <a:gd name="T11" fmla="*/ 18 h 36"/>
                  <a:gd name="T12" fmla="*/ 72 w 342"/>
                  <a:gd name="T13" fmla="*/ 0 h 36"/>
                  <a:gd name="T14" fmla="*/ 90 w 342"/>
                  <a:gd name="T15" fmla="*/ 18 h 36"/>
                  <a:gd name="T16" fmla="*/ 72 w 342"/>
                  <a:gd name="T17" fmla="*/ 36 h 36"/>
                  <a:gd name="T18" fmla="*/ 54 w 342"/>
                  <a:gd name="T19" fmla="*/ 18 h 36"/>
                  <a:gd name="T20" fmla="*/ 126 w 342"/>
                  <a:gd name="T21" fmla="*/ 36 h 36"/>
                  <a:gd name="T22" fmla="*/ 162 w 342"/>
                  <a:gd name="T23" fmla="*/ 36 h 36"/>
                  <a:gd name="T24" fmla="*/ 162 w 342"/>
                  <a:gd name="T25" fmla="*/ 0 h 36"/>
                  <a:gd name="T26" fmla="*/ 126 w 342"/>
                  <a:gd name="T27" fmla="*/ 0 h 36"/>
                  <a:gd name="T28" fmla="*/ 108 w 342"/>
                  <a:gd name="T29" fmla="*/ 18 h 36"/>
                  <a:gd name="T30" fmla="*/ 126 w 342"/>
                  <a:gd name="T31" fmla="*/ 36 h 36"/>
                  <a:gd name="T32" fmla="*/ 162 w 342"/>
                  <a:gd name="T33" fmla="*/ 36 h 36"/>
                  <a:gd name="T34" fmla="*/ 198 w 342"/>
                  <a:gd name="T35" fmla="*/ 36 h 36"/>
                  <a:gd name="T36" fmla="*/ 216 w 342"/>
                  <a:gd name="T37" fmla="*/ 18 h 36"/>
                  <a:gd name="T38" fmla="*/ 198 w 342"/>
                  <a:gd name="T39" fmla="*/ 0 h 36"/>
                  <a:gd name="T40" fmla="*/ 162 w 342"/>
                  <a:gd name="T41" fmla="*/ 0 h 36"/>
                  <a:gd name="T42" fmla="*/ 162 w 342"/>
                  <a:gd name="T43" fmla="*/ 36 h 36"/>
                  <a:gd name="T44" fmla="*/ 252 w 342"/>
                  <a:gd name="T45" fmla="*/ 36 h 36"/>
                  <a:gd name="T46" fmla="*/ 288 w 342"/>
                  <a:gd name="T47" fmla="*/ 36 h 36"/>
                  <a:gd name="T48" fmla="*/ 288 w 342"/>
                  <a:gd name="T49" fmla="*/ 0 h 36"/>
                  <a:gd name="T50" fmla="*/ 252 w 342"/>
                  <a:gd name="T51" fmla="*/ 0 h 36"/>
                  <a:gd name="T52" fmla="*/ 234 w 342"/>
                  <a:gd name="T53" fmla="*/ 18 h 36"/>
                  <a:gd name="T54" fmla="*/ 252 w 342"/>
                  <a:gd name="T55" fmla="*/ 36 h 36"/>
                  <a:gd name="T56" fmla="*/ 288 w 342"/>
                  <a:gd name="T57" fmla="*/ 36 h 36"/>
                  <a:gd name="T58" fmla="*/ 324 w 342"/>
                  <a:gd name="T59" fmla="*/ 36 h 36"/>
                  <a:gd name="T60" fmla="*/ 342 w 342"/>
                  <a:gd name="T61" fmla="*/ 18 h 36"/>
                  <a:gd name="T62" fmla="*/ 324 w 342"/>
                  <a:gd name="T63" fmla="*/ 0 h 36"/>
                  <a:gd name="T64" fmla="*/ 288 w 342"/>
                  <a:gd name="T65" fmla="*/ 0 h 36"/>
                  <a:gd name="T66" fmla="*/ 288 w 342"/>
                  <a:gd name="T6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2" h="36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lose/>
                    <a:moveTo>
                      <a:pt x="54" y="18"/>
                    </a:moveTo>
                    <a:cubicBezTo>
                      <a:pt x="54" y="8"/>
                      <a:pt x="62" y="0"/>
                      <a:pt x="72" y="0"/>
                    </a:cubicBezTo>
                    <a:cubicBezTo>
                      <a:pt x="82" y="0"/>
                      <a:pt x="90" y="8"/>
                      <a:pt x="90" y="18"/>
                    </a:cubicBezTo>
                    <a:cubicBezTo>
                      <a:pt x="90" y="28"/>
                      <a:pt x="82" y="36"/>
                      <a:pt x="72" y="36"/>
                    </a:cubicBezTo>
                    <a:cubicBezTo>
                      <a:pt x="62" y="36"/>
                      <a:pt x="54" y="28"/>
                      <a:pt x="54" y="18"/>
                    </a:cubicBezTo>
                    <a:close/>
                    <a:moveTo>
                      <a:pt x="126" y="36"/>
                    </a:moveTo>
                    <a:lnTo>
                      <a:pt x="162" y="36"/>
                    </a:lnTo>
                    <a:lnTo>
                      <a:pt x="162" y="0"/>
                    </a:lnTo>
                    <a:lnTo>
                      <a:pt x="126" y="0"/>
                    </a:lnTo>
                    <a:cubicBezTo>
                      <a:pt x="116" y="0"/>
                      <a:pt x="108" y="8"/>
                      <a:pt x="108" y="18"/>
                    </a:cubicBezTo>
                    <a:cubicBezTo>
                      <a:pt x="108" y="28"/>
                      <a:pt x="116" y="36"/>
                      <a:pt x="126" y="36"/>
                    </a:cubicBezTo>
                    <a:close/>
                    <a:moveTo>
                      <a:pt x="162" y="36"/>
                    </a:moveTo>
                    <a:lnTo>
                      <a:pt x="198" y="36"/>
                    </a:lnTo>
                    <a:cubicBezTo>
                      <a:pt x="208" y="36"/>
                      <a:pt x="216" y="28"/>
                      <a:pt x="216" y="18"/>
                    </a:cubicBezTo>
                    <a:cubicBezTo>
                      <a:pt x="216" y="8"/>
                      <a:pt x="208" y="0"/>
                      <a:pt x="198" y="0"/>
                    </a:cubicBezTo>
                    <a:lnTo>
                      <a:pt x="162" y="0"/>
                    </a:lnTo>
                    <a:lnTo>
                      <a:pt x="162" y="36"/>
                    </a:lnTo>
                    <a:close/>
                    <a:moveTo>
                      <a:pt x="252" y="36"/>
                    </a:moveTo>
                    <a:lnTo>
                      <a:pt x="288" y="36"/>
                    </a:lnTo>
                    <a:lnTo>
                      <a:pt x="288" y="0"/>
                    </a:lnTo>
                    <a:lnTo>
                      <a:pt x="252" y="0"/>
                    </a:lnTo>
                    <a:cubicBezTo>
                      <a:pt x="242" y="0"/>
                      <a:pt x="234" y="8"/>
                      <a:pt x="234" y="18"/>
                    </a:cubicBezTo>
                    <a:cubicBezTo>
                      <a:pt x="234" y="28"/>
                      <a:pt x="242" y="36"/>
                      <a:pt x="252" y="36"/>
                    </a:cubicBezTo>
                    <a:close/>
                    <a:moveTo>
                      <a:pt x="288" y="36"/>
                    </a:moveTo>
                    <a:lnTo>
                      <a:pt x="324" y="36"/>
                    </a:lnTo>
                    <a:cubicBezTo>
                      <a:pt x="334" y="36"/>
                      <a:pt x="342" y="28"/>
                      <a:pt x="342" y="18"/>
                    </a:cubicBezTo>
                    <a:cubicBezTo>
                      <a:pt x="342" y="8"/>
                      <a:pt x="334" y="0"/>
                      <a:pt x="324" y="0"/>
                    </a:cubicBezTo>
                    <a:lnTo>
                      <a:pt x="288" y="0"/>
                    </a:lnTo>
                    <a:lnTo>
                      <a:pt x="288" y="36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92" name="Rectangle 160">
                <a:extLst>
                  <a:ext uri="{FF2B5EF4-FFF2-40B4-BE49-F238E27FC236}">
                    <a16:creationId xmlns:a16="http://schemas.microsoft.com/office/drawing/2014/main" id="{70269BBC-FF04-4960-B99B-1F1C3C931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8" y="1734"/>
                <a:ext cx="66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7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4" name="Rectangle 161">
                <a:extLst>
                  <a:ext uri="{FF2B5EF4-FFF2-40B4-BE49-F238E27FC236}">
                    <a16:creationId xmlns:a16="http://schemas.microsoft.com/office/drawing/2014/main" id="{C85FA547-91F7-43BA-A2FC-8C4AF3279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7" y="1734"/>
                <a:ext cx="14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 </a:t>
                </a:r>
                <a:r>
                  <a:rPr kumimoji="0" lang="it-IT" altLang="it-IT" sz="7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ack</a:t>
                </a:r>
                <a:r>
                  <a:rPr kumimoji="0" lang="it-IT" altLang="it-IT" sz="7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6" name="Rectangle 162">
                <a:extLst>
                  <a:ext uri="{FF2B5EF4-FFF2-40B4-BE49-F238E27FC236}">
                    <a16:creationId xmlns:a16="http://schemas.microsoft.com/office/drawing/2014/main" id="{645E2A56-163B-474F-9175-CA7AB7F06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" y="1734"/>
                <a:ext cx="65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–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8" name="Rectangle 163">
                <a:extLst>
                  <a:ext uri="{FF2B5EF4-FFF2-40B4-BE49-F238E27FC236}">
                    <a16:creationId xmlns:a16="http://schemas.microsoft.com/office/drawing/2014/main" id="{0789464B-A1B4-4DEC-8DA2-206D23218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0" y="1734"/>
                <a:ext cx="65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0" name="Rectangle 164">
                <a:extLst>
                  <a:ext uri="{FF2B5EF4-FFF2-40B4-BE49-F238E27FC236}">
                    <a16:creationId xmlns:a16="http://schemas.microsoft.com/office/drawing/2014/main" id="{691BCB16-4373-4FAD-9D26-991A19F3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3" y="1734"/>
                <a:ext cx="270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«Power»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166">
                <a:extLst>
                  <a:ext uri="{FF2B5EF4-FFF2-40B4-BE49-F238E27FC236}">
                    <a16:creationId xmlns:a16="http://schemas.microsoft.com/office/drawing/2014/main" id="{82DB0559-E37D-41CF-A421-6C286090B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819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3" name="Rectangle 167">
                <a:extLst>
                  <a:ext uri="{FF2B5EF4-FFF2-40B4-BE49-F238E27FC236}">
                    <a16:creationId xmlns:a16="http://schemas.microsoft.com/office/drawing/2014/main" id="{171BA8E4-16CD-49F8-9610-D6810276F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821"/>
                <a:ext cx="39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Virtual Server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Rectangle 168">
                <a:extLst>
                  <a:ext uri="{FF2B5EF4-FFF2-40B4-BE49-F238E27FC236}">
                    <a16:creationId xmlns:a16="http://schemas.microsoft.com/office/drawing/2014/main" id="{61F5062D-CEBA-4BCF-AF57-14576F9A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3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–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5" name="Rectangle 169">
                <a:extLst>
                  <a:ext uri="{FF2B5EF4-FFF2-40B4-BE49-F238E27FC236}">
                    <a16:creationId xmlns:a16="http://schemas.microsoft.com/office/drawing/2014/main" id="{BFFBF846-5B55-4721-8C9A-D33C95041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1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6" name="Rectangle 170">
                <a:extLst>
                  <a:ext uri="{FF2B5EF4-FFF2-40B4-BE49-F238E27FC236}">
                    <a16:creationId xmlns:a16="http://schemas.microsoft.com/office/drawing/2014/main" id="{D35F4A5A-B6E9-4F61-91DC-49C40F446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" y="1821"/>
                <a:ext cx="58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running vmWare ESX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7" name="Rectangle 171">
                <a:extLst>
                  <a:ext uri="{FF2B5EF4-FFF2-40B4-BE49-F238E27FC236}">
                    <a16:creationId xmlns:a16="http://schemas.microsoft.com/office/drawing/2014/main" id="{3B081D90-EB2E-416B-9B0C-2DB3493FE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" y="182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8" name="Rectangle 172">
                <a:extLst>
                  <a:ext uri="{FF2B5EF4-FFF2-40B4-BE49-F238E27FC236}">
                    <a16:creationId xmlns:a16="http://schemas.microsoft.com/office/drawing/2014/main" id="{E73EE360-2F37-4FFF-BEAC-8FFDFCE10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9" name="Rectangle 173">
                <a:extLst>
                  <a:ext uri="{FF2B5EF4-FFF2-40B4-BE49-F238E27FC236}">
                    <a16:creationId xmlns:a16="http://schemas.microsoft.com/office/drawing/2014/main" id="{2557CE0B-AD8A-4AFB-BB8D-F56CCDB86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9" y="1821"/>
                <a:ext cx="7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0" name="Rectangle 174">
                <a:extLst>
                  <a:ext uri="{FF2B5EF4-FFF2-40B4-BE49-F238E27FC236}">
                    <a16:creationId xmlns:a16="http://schemas.microsoft.com/office/drawing/2014/main" id="{04002D57-DBC2-4ADE-91E8-E13343436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6" y="182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1" name="Rectangle 175">
                <a:extLst>
                  <a:ext uri="{FF2B5EF4-FFF2-40B4-BE49-F238E27FC236}">
                    <a16:creationId xmlns:a16="http://schemas.microsoft.com/office/drawing/2014/main" id="{E2BC8797-3F39-4302-A668-81E156996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1889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2" name="Rectangle 176">
                <a:extLst>
                  <a:ext uri="{FF2B5EF4-FFF2-40B4-BE49-F238E27FC236}">
                    <a16:creationId xmlns:a16="http://schemas.microsoft.com/office/drawing/2014/main" id="{FCC803BC-F76B-4FCE-BC55-F4685FD04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889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3" name="Rectangle 177">
                <a:extLst>
                  <a:ext uri="{FF2B5EF4-FFF2-40B4-BE49-F238E27FC236}">
                    <a16:creationId xmlns:a16="http://schemas.microsoft.com/office/drawing/2014/main" id="{CCD25E74-4161-4E6B-898D-8F209E09A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892"/>
                <a:ext cx="29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Nork</a:t>
                </a:r>
                <a:r>
                  <a:rPr kumimoji="0" lang="it-IT" altLang="it-IT" sz="7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Switch 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4" name="Rectangle 178">
                <a:extLst>
                  <a:ext uri="{FF2B5EF4-FFF2-40B4-BE49-F238E27FC236}">
                    <a16:creationId xmlns:a16="http://schemas.microsoft.com/office/drawing/2014/main" id="{6F040F51-5F7B-44AA-98A2-922331072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4" y="1892"/>
                <a:ext cx="108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24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5" name="Rectangle 179">
                <a:extLst>
                  <a:ext uri="{FF2B5EF4-FFF2-40B4-BE49-F238E27FC236}">
                    <a16:creationId xmlns:a16="http://schemas.microsoft.com/office/drawing/2014/main" id="{63DC984B-EE90-4C89-9DF8-2DB8AB3A7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" y="1892"/>
                <a:ext cx="180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ports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6" name="Rectangle 180">
                <a:extLst>
                  <a:ext uri="{FF2B5EF4-FFF2-40B4-BE49-F238E27FC236}">
                    <a16:creationId xmlns:a16="http://schemas.microsoft.com/office/drawing/2014/main" id="{4146E284-8E43-4039-9FC7-B05CBD428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8" y="1892"/>
                <a:ext cx="5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7" name="Rectangle 181">
                <a:extLst>
                  <a:ext uri="{FF2B5EF4-FFF2-40B4-BE49-F238E27FC236}">
                    <a16:creationId xmlns:a16="http://schemas.microsoft.com/office/drawing/2014/main" id="{C75B6E10-6D4A-4309-A438-B99CF59B8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6" y="1892"/>
                <a:ext cx="6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8" name="Rectangle 182">
                <a:extLst>
                  <a:ext uri="{FF2B5EF4-FFF2-40B4-BE49-F238E27FC236}">
                    <a16:creationId xmlns:a16="http://schemas.microsoft.com/office/drawing/2014/main" id="{E575824F-2689-4877-BD52-D3DB83189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5" y="1892"/>
                <a:ext cx="7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9" name="Rectangle 183">
                <a:extLst>
                  <a:ext uri="{FF2B5EF4-FFF2-40B4-BE49-F238E27FC236}">
                    <a16:creationId xmlns:a16="http://schemas.microsoft.com/office/drawing/2014/main" id="{3A41F527-58CB-47B6-BA47-5F3FC246F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1" y="1892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0" name="Rectangle 184">
                <a:extLst>
                  <a:ext uri="{FF2B5EF4-FFF2-40B4-BE49-F238E27FC236}">
                    <a16:creationId xmlns:a16="http://schemas.microsoft.com/office/drawing/2014/main" id="{0FD6EDA1-44EF-4C54-BEAE-37EFAE298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1958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1" name="Rectangle 185">
                <a:extLst>
                  <a:ext uri="{FF2B5EF4-FFF2-40B4-BE49-F238E27FC236}">
                    <a16:creationId xmlns:a16="http://schemas.microsoft.com/office/drawing/2014/main" id="{4F9EF9A5-CC69-4266-A4B1-A371D3E3F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958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3" name="Rectangle 186">
                <a:extLst>
                  <a:ext uri="{FF2B5EF4-FFF2-40B4-BE49-F238E27FC236}">
                    <a16:creationId xmlns:a16="http://schemas.microsoft.com/office/drawing/2014/main" id="{325388A4-4661-403B-8240-CD7BF591F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961"/>
                <a:ext cx="9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4" name="Rectangle 187">
                <a:extLst>
                  <a:ext uri="{FF2B5EF4-FFF2-40B4-BE49-F238E27FC236}">
                    <a16:creationId xmlns:a16="http://schemas.microsoft.com/office/drawing/2014/main" id="{199B9F94-74C6-45BB-A89C-C66DE7CB0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" y="1961"/>
                <a:ext cx="44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 Power Supply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5" name="Rectangle 188">
                <a:extLst>
                  <a:ext uri="{FF2B5EF4-FFF2-40B4-BE49-F238E27FC236}">
                    <a16:creationId xmlns:a16="http://schemas.microsoft.com/office/drawing/2014/main" id="{B1DAF2A4-E554-4C78-88D7-08CF5426A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6" y="196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7" name="Rectangle 189">
                <a:extLst>
                  <a:ext uri="{FF2B5EF4-FFF2-40B4-BE49-F238E27FC236}">
                    <a16:creationId xmlns:a16="http://schemas.microsoft.com/office/drawing/2014/main" id="{5F389E8A-93BC-43CE-B0D4-E10AAE81B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3" y="196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9" name="Rectangle 190">
                <a:extLst>
                  <a:ext uri="{FF2B5EF4-FFF2-40B4-BE49-F238E27FC236}">
                    <a16:creationId xmlns:a16="http://schemas.microsoft.com/office/drawing/2014/main" id="{ADEDC625-38E5-43D7-8F96-CDF89E02C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" y="1961"/>
                <a:ext cx="7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1" name="Rectangle 191">
                <a:extLst>
                  <a:ext uri="{FF2B5EF4-FFF2-40B4-BE49-F238E27FC236}">
                    <a16:creationId xmlns:a16="http://schemas.microsoft.com/office/drawing/2014/main" id="{82AADB06-FFC6-4EBD-833F-02753E332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9" y="196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3" name="Rectangle 192">
                <a:extLst>
                  <a:ext uri="{FF2B5EF4-FFF2-40B4-BE49-F238E27FC236}">
                    <a16:creationId xmlns:a16="http://schemas.microsoft.com/office/drawing/2014/main" id="{1896722D-1E3A-423A-9084-D2B24B256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027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5" name="Rectangle 193">
                <a:extLst>
                  <a:ext uri="{FF2B5EF4-FFF2-40B4-BE49-F238E27FC236}">
                    <a16:creationId xmlns:a16="http://schemas.microsoft.com/office/drawing/2014/main" id="{FA0BCE19-B55B-413A-B89A-7A2544693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2027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7" name="Rectangle 194">
                <a:extLst>
                  <a:ext uri="{FF2B5EF4-FFF2-40B4-BE49-F238E27FC236}">
                    <a16:creationId xmlns:a16="http://schemas.microsoft.com/office/drawing/2014/main" id="{0419912E-5C8D-4F7E-89E8-751722F7C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2030"/>
                <a:ext cx="9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40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9" name="Rectangle 195">
                <a:extLst>
                  <a:ext uri="{FF2B5EF4-FFF2-40B4-BE49-F238E27FC236}">
                    <a16:creationId xmlns:a16="http://schemas.microsoft.com/office/drawing/2014/main" id="{2737E3CD-D311-40AD-8C59-F1B5274A2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" y="2030"/>
                <a:ext cx="439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 Power supply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1" name="Rectangle 196">
                <a:extLst>
                  <a:ext uri="{FF2B5EF4-FFF2-40B4-BE49-F238E27FC236}">
                    <a16:creationId xmlns:a16="http://schemas.microsoft.com/office/drawing/2014/main" id="{6CDB4ABC-F64F-44AB-95CD-AD8D6E37C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2" y="2030"/>
                <a:ext cx="5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3" name="Rectangle 197">
                <a:extLst>
                  <a:ext uri="{FF2B5EF4-FFF2-40B4-BE49-F238E27FC236}">
                    <a16:creationId xmlns:a16="http://schemas.microsoft.com/office/drawing/2014/main" id="{622DBC66-B8CE-45C2-AABB-842664E1C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0" y="2030"/>
                <a:ext cx="6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5" name="Rectangle 198">
                <a:extLst>
                  <a:ext uri="{FF2B5EF4-FFF2-40B4-BE49-F238E27FC236}">
                    <a16:creationId xmlns:a16="http://schemas.microsoft.com/office/drawing/2014/main" id="{A3BB019A-D2DE-46F8-8630-507C9A969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" y="2030"/>
                <a:ext cx="7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7" name="Rectangle 199">
                <a:extLst>
                  <a:ext uri="{FF2B5EF4-FFF2-40B4-BE49-F238E27FC236}">
                    <a16:creationId xmlns:a16="http://schemas.microsoft.com/office/drawing/2014/main" id="{A647955C-F92B-4A95-B054-D83C2181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5" y="2030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9" name="Rectangle 200">
                <a:extLst>
                  <a:ext uri="{FF2B5EF4-FFF2-40B4-BE49-F238E27FC236}">
                    <a16:creationId xmlns:a16="http://schemas.microsoft.com/office/drawing/2014/main" id="{D38304C5-BF96-4765-87C0-40014F5ED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096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0" name="Rectangle 201">
                <a:extLst>
                  <a:ext uri="{FF2B5EF4-FFF2-40B4-BE49-F238E27FC236}">
                    <a16:creationId xmlns:a16="http://schemas.microsoft.com/office/drawing/2014/main" id="{EE6D881F-55AE-4AFB-86DF-F993C5EEC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2096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1" name="Rectangle 202">
                <a:extLst>
                  <a:ext uri="{FF2B5EF4-FFF2-40B4-BE49-F238E27FC236}">
                    <a16:creationId xmlns:a16="http://schemas.microsoft.com/office/drawing/2014/main" id="{799F6880-7548-4E27-B805-7EFFCC6B6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2099"/>
                <a:ext cx="54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Rack Network plugs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2" name="Rectangle 203">
                <a:extLst>
                  <a:ext uri="{FF2B5EF4-FFF2-40B4-BE49-F238E27FC236}">
                    <a16:creationId xmlns:a16="http://schemas.microsoft.com/office/drawing/2014/main" id="{9825A05C-C6C5-4ED7-9FBF-EBA1AF7A4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2099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3" name="Rectangle 204">
                <a:extLst>
                  <a:ext uri="{FF2B5EF4-FFF2-40B4-BE49-F238E27FC236}">
                    <a16:creationId xmlns:a16="http://schemas.microsoft.com/office/drawing/2014/main" id="{0E9FFE5C-8D4F-4FEE-A003-E10A73A1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1" y="2099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4103" name="Picture 7">
                <a:extLst>
                  <a:ext uri="{FF2B5EF4-FFF2-40B4-BE49-F238E27FC236}">
                    <a16:creationId xmlns:a16="http://schemas.microsoft.com/office/drawing/2014/main" id="{D773CD1E-4B9B-4A0A-A306-1646A1943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1" y="1784"/>
                <a:ext cx="2770" cy="20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Rectangle 206">
              <a:extLst>
                <a:ext uri="{FF2B5EF4-FFF2-40B4-BE49-F238E27FC236}">
                  <a16:creationId xmlns:a16="http://schemas.microsoft.com/office/drawing/2014/main" id="{F9DF9A4B-6EF1-491A-B7EB-EF0DC15A3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0" y="2099"/>
              <a:ext cx="7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207">
              <a:extLst>
                <a:ext uri="{FF2B5EF4-FFF2-40B4-BE49-F238E27FC236}">
                  <a16:creationId xmlns:a16="http://schemas.microsoft.com/office/drawing/2014/main" id="{522AC3C4-25E9-4F52-A2FA-1B69D5472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7" y="2099"/>
              <a:ext cx="5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)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304" name="Picture 208">
              <a:extLst>
                <a:ext uri="{FF2B5EF4-FFF2-40B4-BE49-F238E27FC236}">
                  <a16:creationId xmlns:a16="http://schemas.microsoft.com/office/drawing/2014/main" id="{C3348153-BD32-4C63-896C-B0D8D58A9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0" y="1802"/>
              <a:ext cx="1457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A653E05B-2EA5-4798-AF1F-826A44B26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2722"/>
              <a:ext cx="1184" cy="207"/>
            </a:xfrm>
            <a:custGeom>
              <a:avLst/>
              <a:gdLst>
                <a:gd name="T0" fmla="*/ 1142 w 1142"/>
                <a:gd name="T1" fmla="*/ 311 h 359"/>
                <a:gd name="T2" fmla="*/ 31 w 1142"/>
                <a:gd name="T3" fmla="*/ 24 h 359"/>
                <a:gd name="T4" fmla="*/ 37 w 1142"/>
                <a:gd name="T5" fmla="*/ 0 h 359"/>
                <a:gd name="T6" fmla="*/ 0 w 1142"/>
                <a:gd name="T7" fmla="*/ 42 h 359"/>
                <a:gd name="T8" fmla="*/ 12 w 1142"/>
                <a:gd name="T9" fmla="*/ 96 h 359"/>
                <a:gd name="T10" fmla="*/ 18 w 1142"/>
                <a:gd name="T11" fmla="*/ 72 h 359"/>
                <a:gd name="T12" fmla="*/ 1130 w 1142"/>
                <a:gd name="T13" fmla="*/ 359 h 359"/>
                <a:gd name="T14" fmla="*/ 1142 w 1142"/>
                <a:gd name="T15" fmla="*/ 31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359">
                  <a:moveTo>
                    <a:pt x="1142" y="311"/>
                  </a:moveTo>
                  <a:lnTo>
                    <a:pt x="31" y="24"/>
                  </a:lnTo>
                  <a:lnTo>
                    <a:pt x="37" y="0"/>
                  </a:lnTo>
                  <a:lnTo>
                    <a:pt x="0" y="42"/>
                  </a:lnTo>
                  <a:lnTo>
                    <a:pt x="12" y="96"/>
                  </a:lnTo>
                  <a:lnTo>
                    <a:pt x="18" y="72"/>
                  </a:lnTo>
                  <a:lnTo>
                    <a:pt x="1130" y="359"/>
                  </a:lnTo>
                  <a:lnTo>
                    <a:pt x="1142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pic>
          <p:nvPicPr>
            <p:cNvPr id="4307" name="Picture 211">
              <a:extLst>
                <a:ext uri="{FF2B5EF4-FFF2-40B4-BE49-F238E27FC236}">
                  <a16:creationId xmlns:a16="http://schemas.microsoft.com/office/drawing/2014/main" id="{112B6F31-1FF4-4203-8F83-E6CE2EFB6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" y="3081"/>
              <a:ext cx="1326" cy="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12">
              <a:extLst>
                <a:ext uri="{FF2B5EF4-FFF2-40B4-BE49-F238E27FC236}">
                  <a16:creationId xmlns:a16="http://schemas.microsoft.com/office/drawing/2014/main" id="{D5F7E73F-5999-40D5-8523-E7FA68274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" y="3081"/>
              <a:ext cx="21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1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back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254" name="TextBox 4253">
            <a:extLst>
              <a:ext uri="{FF2B5EF4-FFF2-40B4-BE49-F238E27FC236}">
                <a16:creationId xmlns:a16="http://schemas.microsoft.com/office/drawing/2014/main" id="{716F21D2-7CAD-4E47-B1EB-4055A5345960}"/>
              </a:ext>
            </a:extLst>
          </p:cNvPr>
          <p:cNvSpPr txBox="1"/>
          <p:nvPr/>
        </p:nvSpPr>
        <p:spPr>
          <a:xfrm>
            <a:off x="745660" y="2775801"/>
            <a:ext cx="2312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The INTERNAL </a:t>
            </a:r>
            <a:r>
              <a:rPr lang="it-IT" dirty="0" err="1">
                <a:solidFill>
                  <a:srgbClr val="0070C0"/>
                </a:solidFill>
              </a:rPr>
              <a:t>socket</a:t>
            </a:r>
            <a:r>
              <a:rPr lang="it-IT" dirty="0">
                <a:solidFill>
                  <a:srgbClr val="0070C0"/>
                </a:solidFill>
              </a:rPr>
              <a:t> must be </a:t>
            </a:r>
            <a:r>
              <a:rPr lang="it-IT" dirty="0" err="1">
                <a:solidFill>
                  <a:srgbClr val="0070C0"/>
                </a:solidFill>
              </a:rPr>
              <a:t>connected</a:t>
            </a:r>
            <a:r>
              <a:rPr lang="it-IT" dirty="0">
                <a:solidFill>
                  <a:srgbClr val="0070C0"/>
                </a:solidFill>
              </a:rPr>
              <a:t> to an Robot VLAN </a:t>
            </a:r>
            <a:r>
              <a:rPr lang="it-IT" dirty="0" err="1">
                <a:solidFill>
                  <a:srgbClr val="0070C0"/>
                </a:solidFill>
              </a:rPr>
              <a:t>socket</a:t>
            </a:r>
            <a:r>
              <a:rPr lang="it-IT" dirty="0">
                <a:solidFill>
                  <a:srgbClr val="0070C0"/>
                </a:solidFill>
              </a:rPr>
              <a:t> on desks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85D3F8E-6912-49C5-A8E2-3A9F01F7C6E7}"/>
              </a:ext>
            </a:extLst>
          </p:cNvPr>
          <p:cNvSpPr txBox="1"/>
          <p:nvPr/>
        </p:nvSpPr>
        <p:spPr>
          <a:xfrm>
            <a:off x="737148" y="4561044"/>
            <a:ext cx="2312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The EXTERNAL </a:t>
            </a:r>
            <a:r>
              <a:rPr lang="it-IT" dirty="0" err="1">
                <a:solidFill>
                  <a:srgbClr val="00B050"/>
                </a:solidFill>
              </a:rPr>
              <a:t>socket</a:t>
            </a:r>
            <a:r>
              <a:rPr lang="it-IT" dirty="0">
                <a:solidFill>
                  <a:srgbClr val="00B050"/>
                </a:solidFill>
              </a:rPr>
              <a:t> must be </a:t>
            </a:r>
            <a:r>
              <a:rPr lang="it-IT" dirty="0" err="1">
                <a:solidFill>
                  <a:srgbClr val="00B050"/>
                </a:solidFill>
              </a:rPr>
              <a:t>connected</a:t>
            </a:r>
            <a:r>
              <a:rPr lang="it-IT" dirty="0">
                <a:solidFill>
                  <a:srgbClr val="00B050"/>
                </a:solidFill>
              </a:rPr>
              <a:t> to a </a:t>
            </a:r>
            <a:r>
              <a:rPr lang="it-IT" dirty="0" err="1">
                <a:solidFill>
                  <a:srgbClr val="00B050"/>
                </a:solidFill>
              </a:rPr>
              <a:t>normal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socket</a:t>
            </a:r>
            <a:r>
              <a:rPr lang="it-IT" dirty="0">
                <a:solidFill>
                  <a:srgbClr val="00B050"/>
                </a:solidFill>
              </a:rPr>
              <a:t> on desks</a:t>
            </a:r>
          </a:p>
        </p:txBody>
      </p:sp>
    </p:spTree>
    <p:extLst>
      <p:ext uri="{BB962C8B-B14F-4D97-AF65-F5344CB8AC3E}">
        <p14:creationId xmlns:p14="http://schemas.microsoft.com/office/powerpoint/2010/main" val="224326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Abroad operative mode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9EE77-7237-499C-92DA-AC296B4D2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423" y="2106456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i="1" noProof="0" dirty="0"/>
              <a:t>This mode uses the setup switch (switches, </a:t>
            </a:r>
            <a:r>
              <a:rPr lang="en-US" i="1" noProof="0" dirty="0" err="1"/>
              <a:t>wifi</a:t>
            </a:r>
            <a:r>
              <a:rPr lang="en-US" i="1" noProof="0" dirty="0"/>
              <a:t>) to connect robot components, it is used while travelling</a:t>
            </a:r>
            <a:endParaRPr lang="en-US" noProof="0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Networking 3/4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434171A-98E9-492A-A580-E2B8B1BB46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7547" y="2663981"/>
            <a:ext cx="7788275" cy="3721101"/>
            <a:chOff x="2165" y="1734"/>
            <a:chExt cx="4906" cy="2344"/>
          </a:xfrm>
        </p:grpSpPr>
        <p:grpSp>
          <p:nvGrpSpPr>
            <p:cNvPr id="4" name="Group 205">
              <a:extLst>
                <a:ext uri="{FF2B5EF4-FFF2-40B4-BE49-F238E27FC236}">
                  <a16:creationId xmlns:a16="http://schemas.microsoft.com/office/drawing/2014/main" id="{7A15E9A0-6620-49C0-A102-6825E7F2B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5" y="1734"/>
              <a:ext cx="4906" cy="2129"/>
              <a:chOff x="2165" y="1734"/>
              <a:chExt cx="4906" cy="2129"/>
            </a:xfrm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F2C91BDF-5380-421C-8BFF-A0012CC22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5" y="1806"/>
                <a:ext cx="22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1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front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" name="Rectangle 6">
                <a:extLst>
                  <a:ext uri="{FF2B5EF4-FFF2-40B4-BE49-F238E27FC236}">
                    <a16:creationId xmlns:a16="http://schemas.microsoft.com/office/drawing/2014/main" id="{0E3C1BFF-06CA-4CD8-A1E7-2F0C068CA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" y="2864"/>
                <a:ext cx="74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1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Rack network plugs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B4F893C2-B585-4998-A156-CBB345D72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084"/>
                <a:ext cx="358" cy="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9">
                <a:extLst>
                  <a:ext uri="{FF2B5EF4-FFF2-40B4-BE49-F238E27FC236}">
                    <a16:creationId xmlns:a16="http://schemas.microsoft.com/office/drawing/2014/main" id="{82A61392-C4AE-4FD2-BE20-0DB2AB90B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2085"/>
                <a:ext cx="359" cy="5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42272593-C1D3-4620-B78A-C32E2B6A41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47"/>
                <a:ext cx="358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CAB5267D-A59B-4421-8ECD-B463D99B0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1849"/>
                <a:ext cx="359" cy="26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ABA8CB1F-EB29-43BE-A299-CE2EB33AFE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73"/>
                <a:ext cx="36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52BAB441-84B1-4A84-B894-8BF884DB6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9" y="1875"/>
                <a:ext cx="26" cy="2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27" name="Rectangle 14">
                <a:extLst>
                  <a:ext uri="{FF2B5EF4-FFF2-40B4-BE49-F238E27FC236}">
                    <a16:creationId xmlns:a16="http://schemas.microsoft.com/office/drawing/2014/main" id="{B60ABB41-1817-4F7A-BDF6-DFCA4ADF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1875"/>
                <a:ext cx="26" cy="2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1" name="Picture 15">
                <a:extLst>
                  <a:ext uri="{FF2B5EF4-FFF2-40B4-BE49-F238E27FC236}">
                    <a16:creationId xmlns:a16="http://schemas.microsoft.com/office/drawing/2014/main" id="{611938E3-846C-4A90-A030-B14A19B34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93"/>
                <a:ext cx="339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16">
                <a:extLst>
                  <a:ext uri="{FF2B5EF4-FFF2-40B4-BE49-F238E27FC236}">
                    <a16:creationId xmlns:a16="http://schemas.microsoft.com/office/drawing/2014/main" id="{81A6C5E5-3E4C-4A2F-8364-EE4215A09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" y="1995"/>
                <a:ext cx="339" cy="6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3" name="Picture 17">
                <a:extLst>
                  <a:ext uri="{FF2B5EF4-FFF2-40B4-BE49-F238E27FC236}">
                    <a16:creationId xmlns:a16="http://schemas.microsoft.com/office/drawing/2014/main" id="{B49EA762-89C5-49EF-892C-754297DFC9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4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E75FDDCA-9C2F-493F-9AB4-8E321A8C8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47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5" name="Picture 19">
                <a:extLst>
                  <a:ext uri="{FF2B5EF4-FFF2-40B4-BE49-F238E27FC236}">
                    <a16:creationId xmlns:a16="http://schemas.microsoft.com/office/drawing/2014/main" id="{9E189568-CB1A-4CD7-A73A-EE72748488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9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BD19DC7D-BDFC-4121-BCE7-4FA4AA72A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9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7" name="Picture 21">
                <a:extLst>
                  <a:ext uri="{FF2B5EF4-FFF2-40B4-BE49-F238E27FC236}">
                    <a16:creationId xmlns:a16="http://schemas.microsoft.com/office/drawing/2014/main" id="{169242B6-2835-4341-A593-349BD9A47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4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F829ADAD-ED84-49F9-B82B-425C871C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47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9" name="Picture 23">
                <a:extLst>
                  <a:ext uri="{FF2B5EF4-FFF2-40B4-BE49-F238E27FC236}">
                    <a16:creationId xmlns:a16="http://schemas.microsoft.com/office/drawing/2014/main" id="{E0151550-F574-4432-8BDF-DD29FDBE7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9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7B78C98-0B38-4876-B5D1-0B37336CA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9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21" name="Picture 25">
                <a:extLst>
                  <a:ext uri="{FF2B5EF4-FFF2-40B4-BE49-F238E27FC236}">
                    <a16:creationId xmlns:a16="http://schemas.microsoft.com/office/drawing/2014/main" id="{933F2BBE-EEC7-41C1-BB0B-7C06AF35A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2" y="1998"/>
                <a:ext cx="12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61E119BB-A8C0-463C-BAED-8D63404C5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1998"/>
                <a:ext cx="7" cy="54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23" name="Picture 27">
                <a:extLst>
                  <a:ext uri="{FF2B5EF4-FFF2-40B4-BE49-F238E27FC236}">
                    <a16:creationId xmlns:a16="http://schemas.microsoft.com/office/drawing/2014/main" id="{137CFC41-550B-4D02-963F-E076892369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1" y="1998"/>
                <a:ext cx="11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5A640B74-BD64-4B86-A53F-DE4EBA8D6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1998"/>
                <a:ext cx="7" cy="54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5" name="Rectangle 29">
                <a:extLst>
                  <a:ext uri="{FF2B5EF4-FFF2-40B4-BE49-F238E27FC236}">
                    <a16:creationId xmlns:a16="http://schemas.microsoft.com/office/drawing/2014/main" id="{2B34531E-3A29-454F-85AE-4B2EC1CB7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00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6" name="Freeform 30">
                <a:extLst>
                  <a:ext uri="{FF2B5EF4-FFF2-40B4-BE49-F238E27FC236}">
                    <a16:creationId xmlns:a16="http://schemas.microsoft.com/office/drawing/2014/main" id="{8675EC1F-FC6A-479D-B4C2-727B7C2B5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0" y="2004"/>
                <a:ext cx="170" cy="44"/>
              </a:xfrm>
              <a:custGeom>
                <a:avLst/>
                <a:gdLst>
                  <a:gd name="T0" fmla="*/ 0 w 170"/>
                  <a:gd name="T1" fmla="*/ 4 h 44"/>
                  <a:gd name="T2" fmla="*/ 170 w 170"/>
                  <a:gd name="T3" fmla="*/ 4 h 44"/>
                  <a:gd name="T4" fmla="*/ 170 w 170"/>
                  <a:gd name="T5" fmla="*/ 0 h 44"/>
                  <a:gd name="T6" fmla="*/ 0 w 170"/>
                  <a:gd name="T7" fmla="*/ 0 h 44"/>
                  <a:gd name="T8" fmla="*/ 0 w 170"/>
                  <a:gd name="T9" fmla="*/ 4 h 44"/>
                  <a:gd name="T10" fmla="*/ 0 w 170"/>
                  <a:gd name="T11" fmla="*/ 12 h 44"/>
                  <a:gd name="T12" fmla="*/ 170 w 170"/>
                  <a:gd name="T13" fmla="*/ 12 h 44"/>
                  <a:gd name="T14" fmla="*/ 170 w 170"/>
                  <a:gd name="T15" fmla="*/ 8 h 44"/>
                  <a:gd name="T16" fmla="*/ 0 w 170"/>
                  <a:gd name="T17" fmla="*/ 8 h 44"/>
                  <a:gd name="T18" fmla="*/ 0 w 170"/>
                  <a:gd name="T19" fmla="*/ 12 h 44"/>
                  <a:gd name="T20" fmla="*/ 0 w 170"/>
                  <a:gd name="T21" fmla="*/ 20 h 44"/>
                  <a:gd name="T22" fmla="*/ 170 w 170"/>
                  <a:gd name="T23" fmla="*/ 20 h 44"/>
                  <a:gd name="T24" fmla="*/ 170 w 170"/>
                  <a:gd name="T25" fmla="*/ 16 h 44"/>
                  <a:gd name="T26" fmla="*/ 0 w 170"/>
                  <a:gd name="T27" fmla="*/ 16 h 44"/>
                  <a:gd name="T28" fmla="*/ 0 w 170"/>
                  <a:gd name="T29" fmla="*/ 20 h 44"/>
                  <a:gd name="T30" fmla="*/ 0 w 170"/>
                  <a:gd name="T31" fmla="*/ 28 h 44"/>
                  <a:gd name="T32" fmla="*/ 170 w 170"/>
                  <a:gd name="T33" fmla="*/ 28 h 44"/>
                  <a:gd name="T34" fmla="*/ 170 w 170"/>
                  <a:gd name="T35" fmla="*/ 24 h 44"/>
                  <a:gd name="T36" fmla="*/ 0 w 170"/>
                  <a:gd name="T37" fmla="*/ 24 h 44"/>
                  <a:gd name="T38" fmla="*/ 0 w 170"/>
                  <a:gd name="T39" fmla="*/ 28 h 44"/>
                  <a:gd name="T40" fmla="*/ 0 w 170"/>
                  <a:gd name="T41" fmla="*/ 36 h 44"/>
                  <a:gd name="T42" fmla="*/ 170 w 170"/>
                  <a:gd name="T43" fmla="*/ 36 h 44"/>
                  <a:gd name="T44" fmla="*/ 170 w 170"/>
                  <a:gd name="T45" fmla="*/ 32 h 44"/>
                  <a:gd name="T46" fmla="*/ 0 w 170"/>
                  <a:gd name="T47" fmla="*/ 32 h 44"/>
                  <a:gd name="T48" fmla="*/ 0 w 170"/>
                  <a:gd name="T49" fmla="*/ 36 h 44"/>
                  <a:gd name="T50" fmla="*/ 0 w 170"/>
                  <a:gd name="T51" fmla="*/ 44 h 44"/>
                  <a:gd name="T52" fmla="*/ 170 w 170"/>
                  <a:gd name="T53" fmla="*/ 44 h 44"/>
                  <a:gd name="T54" fmla="*/ 170 w 170"/>
                  <a:gd name="T55" fmla="*/ 40 h 44"/>
                  <a:gd name="T56" fmla="*/ 0 w 170"/>
                  <a:gd name="T57" fmla="*/ 40 h 44"/>
                  <a:gd name="T58" fmla="*/ 0 w 170"/>
                  <a:gd name="T5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0" h="44">
                    <a:moveTo>
                      <a:pt x="0" y="4"/>
                    </a:moveTo>
                    <a:lnTo>
                      <a:pt x="170" y="4"/>
                    </a:lnTo>
                    <a:lnTo>
                      <a:pt x="17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0" y="12"/>
                    </a:moveTo>
                    <a:lnTo>
                      <a:pt x="170" y="12"/>
                    </a:lnTo>
                    <a:lnTo>
                      <a:pt x="170" y="8"/>
                    </a:lnTo>
                    <a:lnTo>
                      <a:pt x="0" y="8"/>
                    </a:lnTo>
                    <a:lnTo>
                      <a:pt x="0" y="12"/>
                    </a:lnTo>
                    <a:close/>
                    <a:moveTo>
                      <a:pt x="0" y="20"/>
                    </a:moveTo>
                    <a:lnTo>
                      <a:pt x="170" y="20"/>
                    </a:lnTo>
                    <a:lnTo>
                      <a:pt x="170" y="16"/>
                    </a:lnTo>
                    <a:lnTo>
                      <a:pt x="0" y="16"/>
                    </a:lnTo>
                    <a:lnTo>
                      <a:pt x="0" y="20"/>
                    </a:lnTo>
                    <a:close/>
                    <a:moveTo>
                      <a:pt x="0" y="28"/>
                    </a:moveTo>
                    <a:lnTo>
                      <a:pt x="170" y="28"/>
                    </a:lnTo>
                    <a:lnTo>
                      <a:pt x="170" y="24"/>
                    </a:lnTo>
                    <a:lnTo>
                      <a:pt x="0" y="24"/>
                    </a:lnTo>
                    <a:lnTo>
                      <a:pt x="0" y="28"/>
                    </a:lnTo>
                    <a:close/>
                    <a:moveTo>
                      <a:pt x="0" y="36"/>
                    </a:moveTo>
                    <a:lnTo>
                      <a:pt x="170" y="36"/>
                    </a:lnTo>
                    <a:lnTo>
                      <a:pt x="170" y="32"/>
                    </a:lnTo>
                    <a:lnTo>
                      <a:pt x="0" y="32"/>
                    </a:lnTo>
                    <a:lnTo>
                      <a:pt x="0" y="36"/>
                    </a:lnTo>
                    <a:close/>
                    <a:moveTo>
                      <a:pt x="0" y="44"/>
                    </a:moveTo>
                    <a:lnTo>
                      <a:pt x="170" y="44"/>
                    </a:lnTo>
                    <a:lnTo>
                      <a:pt x="170" y="40"/>
                    </a:lnTo>
                    <a:lnTo>
                      <a:pt x="0" y="4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7" name="Rectangle 31">
                <a:extLst>
                  <a:ext uri="{FF2B5EF4-FFF2-40B4-BE49-F238E27FC236}">
                    <a16:creationId xmlns:a16="http://schemas.microsoft.com/office/drawing/2014/main" id="{56200CE7-BB35-4429-B0FF-F7975AF2C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00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8" name="Rectangle 32">
                <a:extLst>
                  <a:ext uri="{FF2B5EF4-FFF2-40B4-BE49-F238E27FC236}">
                    <a16:creationId xmlns:a16="http://schemas.microsoft.com/office/drawing/2014/main" id="{B665539D-3C2A-4B31-86DB-43738B545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0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9" name="Rectangle 33">
                <a:extLst>
                  <a:ext uri="{FF2B5EF4-FFF2-40B4-BE49-F238E27FC236}">
                    <a16:creationId xmlns:a16="http://schemas.microsoft.com/office/drawing/2014/main" id="{1C101263-ADCA-4C2B-B55E-0957A1399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12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" name="Rectangle 34">
                <a:extLst>
                  <a:ext uri="{FF2B5EF4-FFF2-40B4-BE49-F238E27FC236}">
                    <a16:creationId xmlns:a16="http://schemas.microsoft.com/office/drawing/2014/main" id="{43AF5D00-0704-453C-B4CB-2F78E604A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20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" name="Rectangle 35">
                <a:extLst>
                  <a:ext uri="{FF2B5EF4-FFF2-40B4-BE49-F238E27FC236}">
                    <a16:creationId xmlns:a16="http://schemas.microsoft.com/office/drawing/2014/main" id="{87494D24-CC04-43DB-800B-7D0B96EB2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28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2" name="Rectangle 36">
                <a:extLst>
                  <a:ext uri="{FF2B5EF4-FFF2-40B4-BE49-F238E27FC236}">
                    <a16:creationId xmlns:a16="http://schemas.microsoft.com/office/drawing/2014/main" id="{AFDB71F7-49A3-4E5D-9C05-1C9B5DB69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36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3" name="Rectangle 37">
                <a:extLst>
                  <a:ext uri="{FF2B5EF4-FFF2-40B4-BE49-F238E27FC236}">
                    <a16:creationId xmlns:a16="http://schemas.microsoft.com/office/drawing/2014/main" id="{18CA223C-9FD8-4776-B1D3-3D6E44E71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4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4" name="Rectangle 38">
                <a:extLst>
                  <a:ext uri="{FF2B5EF4-FFF2-40B4-BE49-F238E27FC236}">
                    <a16:creationId xmlns:a16="http://schemas.microsoft.com/office/drawing/2014/main" id="{27F4065F-1AA5-44EF-85DD-3D2D9ABF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200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5" name="Freeform 39">
                <a:extLst>
                  <a:ext uri="{FF2B5EF4-FFF2-40B4-BE49-F238E27FC236}">
                    <a16:creationId xmlns:a16="http://schemas.microsoft.com/office/drawing/2014/main" id="{B5DE7ED4-4ED8-4364-85A5-03468FEBE4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7" y="2004"/>
                <a:ext cx="94" cy="44"/>
              </a:xfrm>
              <a:custGeom>
                <a:avLst/>
                <a:gdLst>
                  <a:gd name="T0" fmla="*/ 3 w 94"/>
                  <a:gd name="T1" fmla="*/ 41 h 44"/>
                  <a:gd name="T2" fmla="*/ 3 w 94"/>
                  <a:gd name="T3" fmla="*/ 3 h 44"/>
                  <a:gd name="T4" fmla="*/ 91 w 94"/>
                  <a:gd name="T5" fmla="*/ 3 h 44"/>
                  <a:gd name="T6" fmla="*/ 91 w 94"/>
                  <a:gd name="T7" fmla="*/ 41 h 44"/>
                  <a:gd name="T8" fmla="*/ 3 w 94"/>
                  <a:gd name="T9" fmla="*/ 41 h 44"/>
                  <a:gd name="T10" fmla="*/ 0 w 94"/>
                  <a:gd name="T11" fmla="*/ 44 h 44"/>
                  <a:gd name="T12" fmla="*/ 94 w 94"/>
                  <a:gd name="T13" fmla="*/ 44 h 44"/>
                  <a:gd name="T14" fmla="*/ 94 w 94"/>
                  <a:gd name="T15" fmla="*/ 0 h 44"/>
                  <a:gd name="T16" fmla="*/ 0 w 94"/>
                  <a:gd name="T17" fmla="*/ 0 h 44"/>
                  <a:gd name="T18" fmla="*/ 0 w 94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4">
                    <a:moveTo>
                      <a:pt x="3" y="41"/>
                    </a:moveTo>
                    <a:lnTo>
                      <a:pt x="3" y="3"/>
                    </a:lnTo>
                    <a:lnTo>
                      <a:pt x="91" y="3"/>
                    </a:lnTo>
                    <a:lnTo>
                      <a:pt x="91" y="41"/>
                    </a:lnTo>
                    <a:lnTo>
                      <a:pt x="3" y="41"/>
                    </a:lnTo>
                    <a:close/>
                    <a:moveTo>
                      <a:pt x="0" y="44"/>
                    </a:moveTo>
                    <a:lnTo>
                      <a:pt x="94" y="44"/>
                    </a:lnTo>
                    <a:lnTo>
                      <a:pt x="94" y="0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6" name="Rectangle 40">
                <a:extLst>
                  <a:ext uri="{FF2B5EF4-FFF2-40B4-BE49-F238E27FC236}">
                    <a16:creationId xmlns:a16="http://schemas.microsoft.com/office/drawing/2014/main" id="{43E9E9DD-8E07-4F02-B9A0-576A7067C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200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7" name="Rectangle 41">
                <a:extLst>
                  <a:ext uri="{FF2B5EF4-FFF2-40B4-BE49-F238E27FC236}">
                    <a16:creationId xmlns:a16="http://schemas.microsoft.com/office/drawing/2014/main" id="{4240C4FB-AB73-4B72-AE5B-307699EE7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" y="2004"/>
                <a:ext cx="94" cy="4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8" name="Line 42">
                <a:extLst>
                  <a:ext uri="{FF2B5EF4-FFF2-40B4-BE49-F238E27FC236}">
                    <a16:creationId xmlns:a16="http://schemas.microsoft.com/office/drawing/2014/main" id="{579CD496-AAAC-457F-9B02-A6FBFE604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17" y="204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335056B3-90D8-4378-9A81-FF0F6A73E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7" y="200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0" name="Line 44">
                <a:extLst>
                  <a:ext uri="{FF2B5EF4-FFF2-40B4-BE49-F238E27FC236}">
                    <a16:creationId xmlns:a16="http://schemas.microsoft.com/office/drawing/2014/main" id="{EE6C3959-DE97-4DF8-8426-7148D7554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08" y="200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1" name="Line 45">
                <a:extLst>
                  <a:ext uri="{FF2B5EF4-FFF2-40B4-BE49-F238E27FC236}">
                    <a16:creationId xmlns:a16="http://schemas.microsoft.com/office/drawing/2014/main" id="{6DC769D5-ABA3-41C5-86BE-EE90FC7CA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08" y="204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8EE97504-1E21-40E8-A9D6-D08A6F147D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201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3" name="Freeform 47">
                <a:extLst>
                  <a:ext uri="{FF2B5EF4-FFF2-40B4-BE49-F238E27FC236}">
                    <a16:creationId xmlns:a16="http://schemas.microsoft.com/office/drawing/2014/main" id="{CCB0B3D2-6251-46ED-934A-24B32DE9E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201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4" name="Picture 48">
                <a:extLst>
                  <a:ext uri="{FF2B5EF4-FFF2-40B4-BE49-F238E27FC236}">
                    <a16:creationId xmlns:a16="http://schemas.microsoft.com/office/drawing/2014/main" id="{D6786B3D-4358-4E05-91E7-B3DD5C0E1C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" y="2015"/>
                <a:ext cx="12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49">
                <a:extLst>
                  <a:ext uri="{FF2B5EF4-FFF2-40B4-BE49-F238E27FC236}">
                    <a16:creationId xmlns:a16="http://schemas.microsoft.com/office/drawing/2014/main" id="{82223881-230F-4633-81D8-65E7FBBB02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0" y="2018"/>
                <a:ext cx="8" cy="16"/>
              </a:xfrm>
              <a:custGeom>
                <a:avLst/>
                <a:gdLst>
                  <a:gd name="T0" fmla="*/ 46 w 46"/>
                  <a:gd name="T1" fmla="*/ 23 h 91"/>
                  <a:gd name="T2" fmla="*/ 23 w 46"/>
                  <a:gd name="T3" fmla="*/ 0 h 91"/>
                  <a:gd name="T4" fmla="*/ 0 w 46"/>
                  <a:gd name="T5" fmla="*/ 23 h 91"/>
                  <a:gd name="T6" fmla="*/ 23 w 46"/>
                  <a:gd name="T7" fmla="*/ 45 h 91"/>
                  <a:gd name="T8" fmla="*/ 46 w 46"/>
                  <a:gd name="T9" fmla="*/ 23 h 91"/>
                  <a:gd name="T10" fmla="*/ 37 w 46"/>
                  <a:gd name="T11" fmla="*/ 77 h 91"/>
                  <a:gd name="T12" fmla="*/ 23 w 46"/>
                  <a:gd name="T13" fmla="*/ 91 h 91"/>
                  <a:gd name="T14" fmla="*/ 9 w 46"/>
                  <a:gd name="T15" fmla="*/ 77 h 91"/>
                  <a:gd name="T16" fmla="*/ 23 w 46"/>
                  <a:gd name="T17" fmla="*/ 64 h 91"/>
                  <a:gd name="T18" fmla="*/ 37 w 46"/>
                  <a:gd name="T19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1">
                    <a:moveTo>
                      <a:pt x="46" y="23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5"/>
                      <a:pt x="11" y="45"/>
                      <a:pt x="23" y="45"/>
                    </a:cubicBezTo>
                    <a:cubicBezTo>
                      <a:pt x="36" y="45"/>
                      <a:pt x="46" y="35"/>
                      <a:pt x="46" y="23"/>
                    </a:cubicBezTo>
                    <a:close/>
                    <a:moveTo>
                      <a:pt x="37" y="77"/>
                    </a:moveTo>
                    <a:cubicBezTo>
                      <a:pt x="37" y="85"/>
                      <a:pt x="31" y="91"/>
                      <a:pt x="23" y="91"/>
                    </a:cubicBezTo>
                    <a:cubicBezTo>
                      <a:pt x="16" y="91"/>
                      <a:pt x="9" y="85"/>
                      <a:pt x="9" y="77"/>
                    </a:cubicBezTo>
                    <a:cubicBezTo>
                      <a:pt x="9" y="70"/>
                      <a:pt x="16" y="64"/>
                      <a:pt x="23" y="64"/>
                    </a:cubicBezTo>
                    <a:cubicBezTo>
                      <a:pt x="31" y="64"/>
                      <a:pt x="37" y="70"/>
                      <a:pt x="37" y="7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6" name="Picture 50">
                <a:extLst>
                  <a:ext uri="{FF2B5EF4-FFF2-40B4-BE49-F238E27FC236}">
                    <a16:creationId xmlns:a16="http://schemas.microsoft.com/office/drawing/2014/main" id="{815D3815-902C-4A7D-A598-57F570001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33"/>
                <a:ext cx="339" cy="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1">
                <a:extLst>
                  <a:ext uri="{FF2B5EF4-FFF2-40B4-BE49-F238E27FC236}">
                    <a16:creationId xmlns:a16="http://schemas.microsoft.com/office/drawing/2014/main" id="{83BB39F4-A370-423E-8993-219F6C6EC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" y="1935"/>
                <a:ext cx="339" cy="6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8" name="Picture 52">
                <a:extLst>
                  <a:ext uri="{FF2B5EF4-FFF2-40B4-BE49-F238E27FC236}">
                    <a16:creationId xmlns:a16="http://schemas.microsoft.com/office/drawing/2014/main" id="{2CA750D2-E2EA-4E8D-982D-61AE58168C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8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53">
                <a:extLst>
                  <a:ext uri="{FF2B5EF4-FFF2-40B4-BE49-F238E27FC236}">
                    <a16:creationId xmlns:a16="http://schemas.microsoft.com/office/drawing/2014/main" id="{F18ECB99-067F-405F-8A74-62E7C8190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88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0" name="Picture 54">
                <a:extLst>
                  <a:ext uri="{FF2B5EF4-FFF2-40B4-BE49-F238E27FC236}">
                    <a16:creationId xmlns:a16="http://schemas.microsoft.com/office/drawing/2014/main" id="{1E5443CB-C699-4DFE-9BD2-B5DAB5BDF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3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5033FFEA-4651-4D9E-9148-454E7F9D9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3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2" name="Picture 56">
                <a:extLst>
                  <a:ext uri="{FF2B5EF4-FFF2-40B4-BE49-F238E27FC236}">
                    <a16:creationId xmlns:a16="http://schemas.microsoft.com/office/drawing/2014/main" id="{578A7A6D-0BC5-4C30-9DB1-3826F64015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8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2EDC522-544A-499B-970D-64735ABC9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88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4" name="Picture 58">
                <a:extLst>
                  <a:ext uri="{FF2B5EF4-FFF2-40B4-BE49-F238E27FC236}">
                    <a16:creationId xmlns:a16="http://schemas.microsoft.com/office/drawing/2014/main" id="{8237AF4F-7352-42F6-BD89-CCC18AE0A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3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Freeform 59">
                <a:extLst>
                  <a:ext uri="{FF2B5EF4-FFF2-40B4-BE49-F238E27FC236}">
                    <a16:creationId xmlns:a16="http://schemas.microsoft.com/office/drawing/2014/main" id="{80EC2AA8-CEEA-4F08-B6EC-9A2633AD5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6" name="Picture 60">
                <a:extLst>
                  <a:ext uri="{FF2B5EF4-FFF2-40B4-BE49-F238E27FC236}">
                    <a16:creationId xmlns:a16="http://schemas.microsoft.com/office/drawing/2014/main" id="{D5C558F7-A1E4-4FD1-96FF-BD267B46C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2" y="1938"/>
                <a:ext cx="12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08F6C853-B430-4425-859A-B6BEC3D5C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1939"/>
                <a:ext cx="7" cy="53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8" name="Picture 62">
                <a:extLst>
                  <a:ext uri="{FF2B5EF4-FFF2-40B4-BE49-F238E27FC236}">
                    <a16:creationId xmlns:a16="http://schemas.microsoft.com/office/drawing/2014/main" id="{53AB96A1-108E-4C84-90F5-422C9A3241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1" y="1938"/>
                <a:ext cx="11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63">
                <a:extLst>
                  <a:ext uri="{FF2B5EF4-FFF2-40B4-BE49-F238E27FC236}">
                    <a16:creationId xmlns:a16="http://schemas.microsoft.com/office/drawing/2014/main" id="{78E6040B-512E-4317-BAD1-663053C99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1939"/>
                <a:ext cx="7" cy="53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62" name="Rectangle 64">
                <a:extLst>
                  <a:ext uri="{FF2B5EF4-FFF2-40B4-BE49-F238E27FC236}">
                    <a16:creationId xmlns:a16="http://schemas.microsoft.com/office/drawing/2014/main" id="{5E7392D1-F797-4ADA-9831-9944EBC1F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194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63" name="Freeform 65">
                <a:extLst>
                  <a:ext uri="{FF2B5EF4-FFF2-40B4-BE49-F238E27FC236}">
                    <a16:creationId xmlns:a16="http://schemas.microsoft.com/office/drawing/2014/main" id="{7F14A083-5D82-48E3-BBBF-46EB401C2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0" y="1944"/>
                <a:ext cx="170" cy="44"/>
              </a:xfrm>
              <a:custGeom>
                <a:avLst/>
                <a:gdLst>
                  <a:gd name="T0" fmla="*/ 0 w 170"/>
                  <a:gd name="T1" fmla="*/ 4 h 44"/>
                  <a:gd name="T2" fmla="*/ 170 w 170"/>
                  <a:gd name="T3" fmla="*/ 4 h 44"/>
                  <a:gd name="T4" fmla="*/ 170 w 170"/>
                  <a:gd name="T5" fmla="*/ 0 h 44"/>
                  <a:gd name="T6" fmla="*/ 0 w 170"/>
                  <a:gd name="T7" fmla="*/ 0 h 44"/>
                  <a:gd name="T8" fmla="*/ 0 w 170"/>
                  <a:gd name="T9" fmla="*/ 4 h 44"/>
                  <a:gd name="T10" fmla="*/ 0 w 170"/>
                  <a:gd name="T11" fmla="*/ 12 h 44"/>
                  <a:gd name="T12" fmla="*/ 170 w 170"/>
                  <a:gd name="T13" fmla="*/ 12 h 44"/>
                  <a:gd name="T14" fmla="*/ 170 w 170"/>
                  <a:gd name="T15" fmla="*/ 8 h 44"/>
                  <a:gd name="T16" fmla="*/ 0 w 170"/>
                  <a:gd name="T17" fmla="*/ 8 h 44"/>
                  <a:gd name="T18" fmla="*/ 0 w 170"/>
                  <a:gd name="T19" fmla="*/ 12 h 44"/>
                  <a:gd name="T20" fmla="*/ 0 w 170"/>
                  <a:gd name="T21" fmla="*/ 20 h 44"/>
                  <a:gd name="T22" fmla="*/ 170 w 170"/>
                  <a:gd name="T23" fmla="*/ 20 h 44"/>
                  <a:gd name="T24" fmla="*/ 170 w 170"/>
                  <a:gd name="T25" fmla="*/ 16 h 44"/>
                  <a:gd name="T26" fmla="*/ 0 w 170"/>
                  <a:gd name="T27" fmla="*/ 16 h 44"/>
                  <a:gd name="T28" fmla="*/ 0 w 170"/>
                  <a:gd name="T29" fmla="*/ 20 h 44"/>
                  <a:gd name="T30" fmla="*/ 0 w 170"/>
                  <a:gd name="T31" fmla="*/ 28 h 44"/>
                  <a:gd name="T32" fmla="*/ 170 w 170"/>
                  <a:gd name="T33" fmla="*/ 28 h 44"/>
                  <a:gd name="T34" fmla="*/ 170 w 170"/>
                  <a:gd name="T35" fmla="*/ 24 h 44"/>
                  <a:gd name="T36" fmla="*/ 0 w 170"/>
                  <a:gd name="T37" fmla="*/ 24 h 44"/>
                  <a:gd name="T38" fmla="*/ 0 w 170"/>
                  <a:gd name="T39" fmla="*/ 28 h 44"/>
                  <a:gd name="T40" fmla="*/ 0 w 170"/>
                  <a:gd name="T41" fmla="*/ 36 h 44"/>
                  <a:gd name="T42" fmla="*/ 170 w 170"/>
                  <a:gd name="T43" fmla="*/ 36 h 44"/>
                  <a:gd name="T44" fmla="*/ 170 w 170"/>
                  <a:gd name="T45" fmla="*/ 32 h 44"/>
                  <a:gd name="T46" fmla="*/ 0 w 170"/>
                  <a:gd name="T47" fmla="*/ 32 h 44"/>
                  <a:gd name="T48" fmla="*/ 0 w 170"/>
                  <a:gd name="T49" fmla="*/ 36 h 44"/>
                  <a:gd name="T50" fmla="*/ 0 w 170"/>
                  <a:gd name="T51" fmla="*/ 44 h 44"/>
                  <a:gd name="T52" fmla="*/ 170 w 170"/>
                  <a:gd name="T53" fmla="*/ 44 h 44"/>
                  <a:gd name="T54" fmla="*/ 170 w 170"/>
                  <a:gd name="T55" fmla="*/ 40 h 44"/>
                  <a:gd name="T56" fmla="*/ 0 w 170"/>
                  <a:gd name="T57" fmla="*/ 40 h 44"/>
                  <a:gd name="T58" fmla="*/ 0 w 170"/>
                  <a:gd name="T5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0" h="44">
                    <a:moveTo>
                      <a:pt x="0" y="4"/>
                    </a:moveTo>
                    <a:lnTo>
                      <a:pt x="170" y="4"/>
                    </a:lnTo>
                    <a:lnTo>
                      <a:pt x="17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0" y="12"/>
                    </a:moveTo>
                    <a:lnTo>
                      <a:pt x="170" y="12"/>
                    </a:lnTo>
                    <a:lnTo>
                      <a:pt x="170" y="8"/>
                    </a:lnTo>
                    <a:lnTo>
                      <a:pt x="0" y="8"/>
                    </a:lnTo>
                    <a:lnTo>
                      <a:pt x="0" y="12"/>
                    </a:lnTo>
                    <a:close/>
                    <a:moveTo>
                      <a:pt x="0" y="20"/>
                    </a:moveTo>
                    <a:lnTo>
                      <a:pt x="170" y="20"/>
                    </a:lnTo>
                    <a:lnTo>
                      <a:pt x="170" y="16"/>
                    </a:lnTo>
                    <a:lnTo>
                      <a:pt x="0" y="16"/>
                    </a:lnTo>
                    <a:lnTo>
                      <a:pt x="0" y="20"/>
                    </a:lnTo>
                    <a:close/>
                    <a:moveTo>
                      <a:pt x="0" y="28"/>
                    </a:moveTo>
                    <a:lnTo>
                      <a:pt x="170" y="28"/>
                    </a:lnTo>
                    <a:lnTo>
                      <a:pt x="170" y="24"/>
                    </a:lnTo>
                    <a:lnTo>
                      <a:pt x="0" y="24"/>
                    </a:lnTo>
                    <a:lnTo>
                      <a:pt x="0" y="28"/>
                    </a:lnTo>
                    <a:close/>
                    <a:moveTo>
                      <a:pt x="0" y="36"/>
                    </a:moveTo>
                    <a:lnTo>
                      <a:pt x="170" y="36"/>
                    </a:lnTo>
                    <a:lnTo>
                      <a:pt x="170" y="32"/>
                    </a:lnTo>
                    <a:lnTo>
                      <a:pt x="0" y="32"/>
                    </a:lnTo>
                    <a:lnTo>
                      <a:pt x="0" y="36"/>
                    </a:lnTo>
                    <a:close/>
                    <a:moveTo>
                      <a:pt x="0" y="44"/>
                    </a:moveTo>
                    <a:lnTo>
                      <a:pt x="170" y="44"/>
                    </a:lnTo>
                    <a:lnTo>
                      <a:pt x="170" y="40"/>
                    </a:lnTo>
                    <a:lnTo>
                      <a:pt x="0" y="4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6" name="Rectangle 66">
                <a:extLst>
                  <a:ext uri="{FF2B5EF4-FFF2-40B4-BE49-F238E27FC236}">
                    <a16:creationId xmlns:a16="http://schemas.microsoft.com/office/drawing/2014/main" id="{02A5D87E-8B14-4EBD-9829-3660AE783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194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7" name="Rectangle 67">
                <a:extLst>
                  <a:ext uri="{FF2B5EF4-FFF2-40B4-BE49-F238E27FC236}">
                    <a16:creationId xmlns:a16="http://schemas.microsoft.com/office/drawing/2014/main" id="{89240A1F-C354-4974-9BB7-C1CE9706D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4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8" name="Rectangle 68">
                <a:extLst>
                  <a:ext uri="{FF2B5EF4-FFF2-40B4-BE49-F238E27FC236}">
                    <a16:creationId xmlns:a16="http://schemas.microsoft.com/office/drawing/2014/main" id="{C56DEF95-5378-4650-97B7-9420FD99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52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9" name="Rectangle 69">
                <a:extLst>
                  <a:ext uri="{FF2B5EF4-FFF2-40B4-BE49-F238E27FC236}">
                    <a16:creationId xmlns:a16="http://schemas.microsoft.com/office/drawing/2014/main" id="{D1AA3AEC-6CCC-4748-A460-0DCDEF855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60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0" name="Rectangle 70">
                <a:extLst>
                  <a:ext uri="{FF2B5EF4-FFF2-40B4-BE49-F238E27FC236}">
                    <a16:creationId xmlns:a16="http://schemas.microsoft.com/office/drawing/2014/main" id="{F3E99AD5-E525-4383-851C-E12DFF1AA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68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1" name="Rectangle 71">
                <a:extLst>
                  <a:ext uri="{FF2B5EF4-FFF2-40B4-BE49-F238E27FC236}">
                    <a16:creationId xmlns:a16="http://schemas.microsoft.com/office/drawing/2014/main" id="{B62A7F88-F5D4-499F-A026-46E91C73C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76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2" name="Rectangle 72">
                <a:extLst>
                  <a:ext uri="{FF2B5EF4-FFF2-40B4-BE49-F238E27FC236}">
                    <a16:creationId xmlns:a16="http://schemas.microsoft.com/office/drawing/2014/main" id="{08BB98D7-9684-42A1-AF42-AD9F16DC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8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5" name="Rectangle 73">
                <a:extLst>
                  <a:ext uri="{FF2B5EF4-FFF2-40B4-BE49-F238E27FC236}">
                    <a16:creationId xmlns:a16="http://schemas.microsoft.com/office/drawing/2014/main" id="{CDE667BA-A181-486F-AE69-A73ECC264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194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7" name="Freeform 74">
                <a:extLst>
                  <a:ext uri="{FF2B5EF4-FFF2-40B4-BE49-F238E27FC236}">
                    <a16:creationId xmlns:a16="http://schemas.microsoft.com/office/drawing/2014/main" id="{2A9D90BD-1347-4585-BE7F-2AA49883C5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7" y="1944"/>
                <a:ext cx="94" cy="44"/>
              </a:xfrm>
              <a:custGeom>
                <a:avLst/>
                <a:gdLst>
                  <a:gd name="T0" fmla="*/ 3 w 94"/>
                  <a:gd name="T1" fmla="*/ 41 h 44"/>
                  <a:gd name="T2" fmla="*/ 3 w 94"/>
                  <a:gd name="T3" fmla="*/ 3 h 44"/>
                  <a:gd name="T4" fmla="*/ 91 w 94"/>
                  <a:gd name="T5" fmla="*/ 3 h 44"/>
                  <a:gd name="T6" fmla="*/ 91 w 94"/>
                  <a:gd name="T7" fmla="*/ 41 h 44"/>
                  <a:gd name="T8" fmla="*/ 3 w 94"/>
                  <a:gd name="T9" fmla="*/ 41 h 44"/>
                  <a:gd name="T10" fmla="*/ 0 w 94"/>
                  <a:gd name="T11" fmla="*/ 44 h 44"/>
                  <a:gd name="T12" fmla="*/ 94 w 94"/>
                  <a:gd name="T13" fmla="*/ 44 h 44"/>
                  <a:gd name="T14" fmla="*/ 94 w 94"/>
                  <a:gd name="T15" fmla="*/ 0 h 44"/>
                  <a:gd name="T16" fmla="*/ 0 w 94"/>
                  <a:gd name="T17" fmla="*/ 0 h 44"/>
                  <a:gd name="T18" fmla="*/ 0 w 94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4">
                    <a:moveTo>
                      <a:pt x="3" y="41"/>
                    </a:moveTo>
                    <a:lnTo>
                      <a:pt x="3" y="3"/>
                    </a:lnTo>
                    <a:lnTo>
                      <a:pt x="91" y="3"/>
                    </a:lnTo>
                    <a:lnTo>
                      <a:pt x="91" y="41"/>
                    </a:lnTo>
                    <a:lnTo>
                      <a:pt x="3" y="41"/>
                    </a:lnTo>
                    <a:close/>
                    <a:moveTo>
                      <a:pt x="0" y="44"/>
                    </a:moveTo>
                    <a:lnTo>
                      <a:pt x="94" y="44"/>
                    </a:lnTo>
                    <a:lnTo>
                      <a:pt x="94" y="0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9" name="Rectangle 75">
                <a:extLst>
                  <a:ext uri="{FF2B5EF4-FFF2-40B4-BE49-F238E27FC236}">
                    <a16:creationId xmlns:a16="http://schemas.microsoft.com/office/drawing/2014/main" id="{755EA961-3522-43B9-8279-ECFB4C123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194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2" name="Line 77">
                <a:extLst>
                  <a:ext uri="{FF2B5EF4-FFF2-40B4-BE49-F238E27FC236}">
                    <a16:creationId xmlns:a16="http://schemas.microsoft.com/office/drawing/2014/main" id="{2FB0A304-50F3-4121-B073-8809CCAA9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17" y="198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4" name="Line 78">
                <a:extLst>
                  <a:ext uri="{FF2B5EF4-FFF2-40B4-BE49-F238E27FC236}">
                    <a16:creationId xmlns:a16="http://schemas.microsoft.com/office/drawing/2014/main" id="{9661F602-BDBE-47D0-8172-B2B025BC6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7" y="194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6" name="Line 79">
                <a:extLst>
                  <a:ext uri="{FF2B5EF4-FFF2-40B4-BE49-F238E27FC236}">
                    <a16:creationId xmlns:a16="http://schemas.microsoft.com/office/drawing/2014/main" id="{FB7A8A3B-0548-4A6E-83E5-C1D34A29D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08" y="194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8" name="Line 80">
                <a:extLst>
                  <a:ext uri="{FF2B5EF4-FFF2-40B4-BE49-F238E27FC236}">
                    <a16:creationId xmlns:a16="http://schemas.microsoft.com/office/drawing/2014/main" id="{F3AABB6F-2F3E-43F6-A3DF-575A42081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08" y="198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20" name="Freeform 81">
                <a:extLst>
                  <a:ext uri="{FF2B5EF4-FFF2-40B4-BE49-F238E27FC236}">
                    <a16:creationId xmlns:a16="http://schemas.microsoft.com/office/drawing/2014/main" id="{F901CC99-D3A8-4AAE-BC58-043DE38BB7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195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79" name="Picture 83">
                <a:extLst>
                  <a:ext uri="{FF2B5EF4-FFF2-40B4-BE49-F238E27FC236}">
                    <a16:creationId xmlns:a16="http://schemas.microsoft.com/office/drawing/2014/main" id="{207D34E5-A6B0-4B17-93F2-56CA7C4BA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" y="1956"/>
                <a:ext cx="12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4" name="Freeform 84">
                <a:extLst>
                  <a:ext uri="{FF2B5EF4-FFF2-40B4-BE49-F238E27FC236}">
                    <a16:creationId xmlns:a16="http://schemas.microsoft.com/office/drawing/2014/main" id="{B06F57DC-5E82-4E72-9CAD-BD5DE7E71D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0" y="1958"/>
                <a:ext cx="8" cy="16"/>
              </a:xfrm>
              <a:custGeom>
                <a:avLst/>
                <a:gdLst>
                  <a:gd name="T0" fmla="*/ 46 w 46"/>
                  <a:gd name="T1" fmla="*/ 23 h 91"/>
                  <a:gd name="T2" fmla="*/ 23 w 46"/>
                  <a:gd name="T3" fmla="*/ 0 h 91"/>
                  <a:gd name="T4" fmla="*/ 0 w 46"/>
                  <a:gd name="T5" fmla="*/ 23 h 91"/>
                  <a:gd name="T6" fmla="*/ 23 w 46"/>
                  <a:gd name="T7" fmla="*/ 45 h 91"/>
                  <a:gd name="T8" fmla="*/ 46 w 46"/>
                  <a:gd name="T9" fmla="*/ 23 h 91"/>
                  <a:gd name="T10" fmla="*/ 37 w 46"/>
                  <a:gd name="T11" fmla="*/ 77 h 91"/>
                  <a:gd name="T12" fmla="*/ 23 w 46"/>
                  <a:gd name="T13" fmla="*/ 91 h 91"/>
                  <a:gd name="T14" fmla="*/ 9 w 46"/>
                  <a:gd name="T15" fmla="*/ 77 h 91"/>
                  <a:gd name="T16" fmla="*/ 23 w 46"/>
                  <a:gd name="T17" fmla="*/ 64 h 91"/>
                  <a:gd name="T18" fmla="*/ 37 w 46"/>
                  <a:gd name="T19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1">
                    <a:moveTo>
                      <a:pt x="46" y="23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5"/>
                      <a:pt x="11" y="45"/>
                      <a:pt x="23" y="45"/>
                    </a:cubicBezTo>
                    <a:cubicBezTo>
                      <a:pt x="36" y="45"/>
                      <a:pt x="46" y="35"/>
                      <a:pt x="46" y="23"/>
                    </a:cubicBezTo>
                    <a:close/>
                    <a:moveTo>
                      <a:pt x="37" y="77"/>
                    </a:moveTo>
                    <a:cubicBezTo>
                      <a:pt x="37" y="85"/>
                      <a:pt x="31" y="91"/>
                      <a:pt x="23" y="91"/>
                    </a:cubicBezTo>
                    <a:cubicBezTo>
                      <a:pt x="16" y="91"/>
                      <a:pt x="9" y="85"/>
                      <a:pt x="9" y="77"/>
                    </a:cubicBezTo>
                    <a:cubicBezTo>
                      <a:pt x="9" y="70"/>
                      <a:pt x="16" y="64"/>
                      <a:pt x="23" y="64"/>
                    </a:cubicBezTo>
                    <a:cubicBezTo>
                      <a:pt x="31" y="64"/>
                      <a:pt x="37" y="70"/>
                      <a:pt x="37" y="7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1" name="Picture 85">
                <a:extLst>
                  <a:ext uri="{FF2B5EF4-FFF2-40B4-BE49-F238E27FC236}">
                    <a16:creationId xmlns:a16="http://schemas.microsoft.com/office/drawing/2014/main" id="{904B9B2B-5656-452F-9A9B-41E9CD65CC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2052"/>
                <a:ext cx="34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5" name="Rectangle 86">
                <a:extLst>
                  <a:ext uri="{FF2B5EF4-FFF2-40B4-BE49-F238E27FC236}">
                    <a16:creationId xmlns:a16="http://schemas.microsoft.com/office/drawing/2014/main" id="{455429DF-9694-4A2F-8CF9-7D2E85075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2055"/>
                <a:ext cx="341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3" name="Picture 87">
                <a:extLst>
                  <a:ext uri="{FF2B5EF4-FFF2-40B4-BE49-F238E27FC236}">
                    <a16:creationId xmlns:a16="http://schemas.microsoft.com/office/drawing/2014/main" id="{99D1DA0F-857A-413E-8604-910D412F76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7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6" name="Freeform 88">
                <a:extLst>
                  <a:ext uri="{FF2B5EF4-FFF2-40B4-BE49-F238E27FC236}">
                    <a16:creationId xmlns:a16="http://schemas.microsoft.com/office/drawing/2014/main" id="{210E10EE-5A50-46B5-9C9A-ED0E67C6D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77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5" name="Picture 89">
                <a:extLst>
                  <a:ext uri="{FF2B5EF4-FFF2-40B4-BE49-F238E27FC236}">
                    <a16:creationId xmlns:a16="http://schemas.microsoft.com/office/drawing/2014/main" id="{41B9F9AC-50EC-40DE-8903-DE1B52723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5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7" name="Freeform 90">
                <a:extLst>
                  <a:ext uri="{FF2B5EF4-FFF2-40B4-BE49-F238E27FC236}">
                    <a16:creationId xmlns:a16="http://schemas.microsoft.com/office/drawing/2014/main" id="{2DEC7B70-6B67-44B9-A34B-6B47C3E03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56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  <a:gd name="T10" fmla="*/ 0 w 5"/>
                  <a:gd name="T11" fmla="*/ 2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7" name="Picture 91">
                <a:extLst>
                  <a:ext uri="{FF2B5EF4-FFF2-40B4-BE49-F238E27FC236}">
                    <a16:creationId xmlns:a16="http://schemas.microsoft.com/office/drawing/2014/main" id="{93850240-584A-473B-A591-7196A955A5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7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8" name="Freeform 92">
                <a:extLst>
                  <a:ext uri="{FF2B5EF4-FFF2-40B4-BE49-F238E27FC236}">
                    <a16:creationId xmlns:a16="http://schemas.microsoft.com/office/drawing/2014/main" id="{85C53262-E882-4B7F-89C2-BF0DFF349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77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9" name="Picture 93">
                <a:extLst>
                  <a:ext uri="{FF2B5EF4-FFF2-40B4-BE49-F238E27FC236}">
                    <a16:creationId xmlns:a16="http://schemas.microsoft.com/office/drawing/2014/main" id="{09EF4F68-2C30-44C9-94CD-D6956B19A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5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9" name="Freeform 94">
                <a:extLst>
                  <a:ext uri="{FF2B5EF4-FFF2-40B4-BE49-F238E27FC236}">
                    <a16:creationId xmlns:a16="http://schemas.microsoft.com/office/drawing/2014/main" id="{CB454B85-253B-4C68-BBC4-9D07FE5BE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56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  <a:gd name="T10" fmla="*/ 0 w 6"/>
                  <a:gd name="T11" fmla="*/ 2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1" name="Picture 95">
                <a:extLst>
                  <a:ext uri="{FF2B5EF4-FFF2-40B4-BE49-F238E27FC236}">
                    <a16:creationId xmlns:a16="http://schemas.microsoft.com/office/drawing/2014/main" id="{12D879E8-B08F-4E6C-988C-2D9C2F1506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04"/>
                <a:ext cx="34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0" name="Rectangle 96">
                <a:extLst>
                  <a:ext uri="{FF2B5EF4-FFF2-40B4-BE49-F238E27FC236}">
                    <a16:creationId xmlns:a16="http://schemas.microsoft.com/office/drawing/2014/main" id="{776A503C-F5D3-470D-9BE8-2EF3992B1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905"/>
                <a:ext cx="341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3" name="Picture 97">
                <a:extLst>
                  <a:ext uri="{FF2B5EF4-FFF2-40B4-BE49-F238E27FC236}">
                    <a16:creationId xmlns:a16="http://schemas.microsoft.com/office/drawing/2014/main" id="{1C97A3CE-547B-469F-B991-607E06914B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2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1" name="Freeform 98">
                <a:extLst>
                  <a:ext uri="{FF2B5EF4-FFF2-40B4-BE49-F238E27FC236}">
                    <a16:creationId xmlns:a16="http://schemas.microsoft.com/office/drawing/2014/main" id="{26457EAD-4B0C-4265-9616-87BBD95F0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2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5" name="Picture 99">
                <a:extLst>
                  <a:ext uri="{FF2B5EF4-FFF2-40B4-BE49-F238E27FC236}">
                    <a16:creationId xmlns:a16="http://schemas.microsoft.com/office/drawing/2014/main" id="{67178AA9-A915-457C-AC64-A5FBAB15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04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2" name="Freeform 100">
                <a:extLst>
                  <a:ext uri="{FF2B5EF4-FFF2-40B4-BE49-F238E27FC236}">
                    <a16:creationId xmlns:a16="http://schemas.microsoft.com/office/drawing/2014/main" id="{22E877D7-5155-49C1-81AC-8FEA21600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0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7" name="Picture 101">
                <a:extLst>
                  <a:ext uri="{FF2B5EF4-FFF2-40B4-BE49-F238E27FC236}">
                    <a16:creationId xmlns:a16="http://schemas.microsoft.com/office/drawing/2014/main" id="{54191ECE-96ED-4ADE-971B-342A3E329D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2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3" name="Freeform 102">
                <a:extLst>
                  <a:ext uri="{FF2B5EF4-FFF2-40B4-BE49-F238E27FC236}">
                    <a16:creationId xmlns:a16="http://schemas.microsoft.com/office/drawing/2014/main" id="{2CF60E2D-38FB-4127-8FA2-897D1A9B2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2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9" name="Picture 103">
                <a:extLst>
                  <a:ext uri="{FF2B5EF4-FFF2-40B4-BE49-F238E27FC236}">
                    <a16:creationId xmlns:a16="http://schemas.microsoft.com/office/drawing/2014/main" id="{EBBFE554-14BD-4AEA-9DBD-FBDDC07D03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04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4" name="Freeform 104">
                <a:extLst>
                  <a:ext uri="{FF2B5EF4-FFF2-40B4-BE49-F238E27FC236}">
                    <a16:creationId xmlns:a16="http://schemas.microsoft.com/office/drawing/2014/main" id="{0F59B577-A59C-4B58-A49B-8F62C8F7D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0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5" name="Rectangle 105">
                <a:extLst>
                  <a:ext uri="{FF2B5EF4-FFF2-40B4-BE49-F238E27FC236}">
                    <a16:creationId xmlns:a16="http://schemas.microsoft.com/office/drawing/2014/main" id="{BB26418D-31E0-4CA2-9ABA-E6B00403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1910"/>
                <a:ext cx="156" cy="20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6" name="Freeform 106">
                <a:extLst>
                  <a:ext uri="{FF2B5EF4-FFF2-40B4-BE49-F238E27FC236}">
                    <a16:creationId xmlns:a16="http://schemas.microsoft.com/office/drawing/2014/main" id="{E1EA4E8B-1864-4E4B-902E-35D9C86A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9" y="1910"/>
                <a:ext cx="154" cy="17"/>
              </a:xfrm>
              <a:custGeom>
                <a:avLst/>
                <a:gdLst>
                  <a:gd name="T0" fmla="*/ 0 w 154"/>
                  <a:gd name="T1" fmla="*/ 17 h 17"/>
                  <a:gd name="T2" fmla="*/ 61 w 154"/>
                  <a:gd name="T3" fmla="*/ 17 h 17"/>
                  <a:gd name="T4" fmla="*/ 61 w 154"/>
                  <a:gd name="T5" fmla="*/ 0 h 17"/>
                  <a:gd name="T6" fmla="*/ 0 w 154"/>
                  <a:gd name="T7" fmla="*/ 0 h 17"/>
                  <a:gd name="T8" fmla="*/ 0 w 154"/>
                  <a:gd name="T9" fmla="*/ 17 h 17"/>
                  <a:gd name="T10" fmla="*/ 71 w 154"/>
                  <a:gd name="T11" fmla="*/ 17 h 17"/>
                  <a:gd name="T12" fmla="*/ 132 w 154"/>
                  <a:gd name="T13" fmla="*/ 17 h 17"/>
                  <a:gd name="T14" fmla="*/ 132 w 154"/>
                  <a:gd name="T15" fmla="*/ 0 h 17"/>
                  <a:gd name="T16" fmla="*/ 71 w 154"/>
                  <a:gd name="T17" fmla="*/ 0 h 17"/>
                  <a:gd name="T18" fmla="*/ 71 w 154"/>
                  <a:gd name="T19" fmla="*/ 17 h 17"/>
                  <a:gd name="T20" fmla="*/ 144 w 154"/>
                  <a:gd name="T21" fmla="*/ 17 h 17"/>
                  <a:gd name="T22" fmla="*/ 154 w 154"/>
                  <a:gd name="T23" fmla="*/ 17 h 17"/>
                  <a:gd name="T24" fmla="*/ 154 w 154"/>
                  <a:gd name="T25" fmla="*/ 9 h 17"/>
                  <a:gd name="T26" fmla="*/ 144 w 154"/>
                  <a:gd name="T27" fmla="*/ 9 h 17"/>
                  <a:gd name="T28" fmla="*/ 144 w 154"/>
                  <a:gd name="T2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4" h="17">
                    <a:moveTo>
                      <a:pt x="0" y="17"/>
                    </a:moveTo>
                    <a:lnTo>
                      <a:pt x="61" y="17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7"/>
                    </a:lnTo>
                    <a:close/>
                    <a:moveTo>
                      <a:pt x="71" y="17"/>
                    </a:moveTo>
                    <a:lnTo>
                      <a:pt x="132" y="17"/>
                    </a:lnTo>
                    <a:lnTo>
                      <a:pt x="132" y="0"/>
                    </a:lnTo>
                    <a:lnTo>
                      <a:pt x="71" y="0"/>
                    </a:lnTo>
                    <a:lnTo>
                      <a:pt x="71" y="17"/>
                    </a:lnTo>
                    <a:close/>
                    <a:moveTo>
                      <a:pt x="144" y="17"/>
                    </a:moveTo>
                    <a:lnTo>
                      <a:pt x="154" y="17"/>
                    </a:lnTo>
                    <a:lnTo>
                      <a:pt x="154" y="9"/>
                    </a:lnTo>
                    <a:lnTo>
                      <a:pt x="144" y="9"/>
                    </a:lnTo>
                    <a:lnTo>
                      <a:pt x="144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7" name="Rectangle 107">
                <a:extLst>
                  <a:ext uri="{FF2B5EF4-FFF2-40B4-BE49-F238E27FC236}">
                    <a16:creationId xmlns:a16="http://schemas.microsoft.com/office/drawing/2014/main" id="{C923D73C-0D3F-48FA-ABD2-434256249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1910"/>
                <a:ext cx="156" cy="20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8" name="Rectangle 108">
                <a:extLst>
                  <a:ext uri="{FF2B5EF4-FFF2-40B4-BE49-F238E27FC236}">
                    <a16:creationId xmlns:a16="http://schemas.microsoft.com/office/drawing/2014/main" id="{321DA6C9-7F1B-4DF8-9571-B38FF9963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9" y="1910"/>
                <a:ext cx="61" cy="17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9" name="Rectangle 109">
                <a:extLst>
                  <a:ext uri="{FF2B5EF4-FFF2-40B4-BE49-F238E27FC236}">
                    <a16:creationId xmlns:a16="http://schemas.microsoft.com/office/drawing/2014/main" id="{B79D43D2-BF15-4A56-B6DA-AA141A90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" y="1910"/>
                <a:ext cx="61" cy="17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0" name="Rectangle 110">
                <a:extLst>
                  <a:ext uri="{FF2B5EF4-FFF2-40B4-BE49-F238E27FC236}">
                    <a16:creationId xmlns:a16="http://schemas.microsoft.com/office/drawing/2014/main" id="{A2D1FC8F-4665-4977-99D8-08A576BF6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3" y="1919"/>
                <a:ext cx="10" cy="8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1" name="Freeform 111">
                <a:extLst>
                  <a:ext uri="{FF2B5EF4-FFF2-40B4-BE49-F238E27FC236}">
                    <a16:creationId xmlns:a16="http://schemas.microsoft.com/office/drawing/2014/main" id="{23A1B922-1E0A-4E2F-9134-70ACA01571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0" y="1919"/>
                <a:ext cx="152" cy="8"/>
              </a:xfrm>
              <a:custGeom>
                <a:avLst/>
                <a:gdLst>
                  <a:gd name="T0" fmla="*/ 53 w 152"/>
                  <a:gd name="T1" fmla="*/ 7 h 8"/>
                  <a:gd name="T2" fmla="*/ 56 w 152"/>
                  <a:gd name="T3" fmla="*/ 8 h 8"/>
                  <a:gd name="T4" fmla="*/ 57 w 152"/>
                  <a:gd name="T5" fmla="*/ 6 h 8"/>
                  <a:gd name="T6" fmla="*/ 50 w 152"/>
                  <a:gd name="T7" fmla="*/ 0 h 8"/>
                  <a:gd name="T8" fmla="*/ 42 w 152"/>
                  <a:gd name="T9" fmla="*/ 6 h 8"/>
                  <a:gd name="T10" fmla="*/ 44 w 152"/>
                  <a:gd name="T11" fmla="*/ 8 h 8"/>
                  <a:gd name="T12" fmla="*/ 47 w 152"/>
                  <a:gd name="T13" fmla="*/ 7 h 8"/>
                  <a:gd name="T14" fmla="*/ 49 w 152"/>
                  <a:gd name="T15" fmla="*/ 0 h 8"/>
                  <a:gd name="T16" fmla="*/ 30 w 152"/>
                  <a:gd name="T17" fmla="*/ 6 h 8"/>
                  <a:gd name="T18" fmla="*/ 34 w 152"/>
                  <a:gd name="T19" fmla="*/ 7 h 8"/>
                  <a:gd name="T20" fmla="*/ 36 w 152"/>
                  <a:gd name="T21" fmla="*/ 7 h 8"/>
                  <a:gd name="T22" fmla="*/ 39 w 152"/>
                  <a:gd name="T23" fmla="*/ 6 h 8"/>
                  <a:gd name="T24" fmla="*/ 30 w 152"/>
                  <a:gd name="T25" fmla="*/ 6 h 8"/>
                  <a:gd name="T26" fmla="*/ 22 w 152"/>
                  <a:gd name="T27" fmla="*/ 7 h 8"/>
                  <a:gd name="T28" fmla="*/ 26 w 152"/>
                  <a:gd name="T29" fmla="*/ 8 h 8"/>
                  <a:gd name="T30" fmla="*/ 27 w 152"/>
                  <a:gd name="T31" fmla="*/ 6 h 8"/>
                  <a:gd name="T32" fmla="*/ 20 w 152"/>
                  <a:gd name="T33" fmla="*/ 0 h 8"/>
                  <a:gd name="T34" fmla="*/ 12 w 152"/>
                  <a:gd name="T35" fmla="*/ 6 h 8"/>
                  <a:gd name="T36" fmla="*/ 13 w 152"/>
                  <a:gd name="T37" fmla="*/ 8 h 8"/>
                  <a:gd name="T38" fmla="*/ 17 w 152"/>
                  <a:gd name="T39" fmla="*/ 7 h 8"/>
                  <a:gd name="T40" fmla="*/ 19 w 152"/>
                  <a:gd name="T41" fmla="*/ 0 h 8"/>
                  <a:gd name="T42" fmla="*/ 0 w 152"/>
                  <a:gd name="T43" fmla="*/ 6 h 8"/>
                  <a:gd name="T44" fmla="*/ 3 w 152"/>
                  <a:gd name="T45" fmla="*/ 7 h 8"/>
                  <a:gd name="T46" fmla="*/ 6 w 152"/>
                  <a:gd name="T47" fmla="*/ 7 h 8"/>
                  <a:gd name="T48" fmla="*/ 9 w 152"/>
                  <a:gd name="T49" fmla="*/ 6 h 8"/>
                  <a:gd name="T50" fmla="*/ 0 w 152"/>
                  <a:gd name="T51" fmla="*/ 6 h 8"/>
                  <a:gd name="T52" fmla="*/ 73 w 152"/>
                  <a:gd name="T53" fmla="*/ 7 h 8"/>
                  <a:gd name="T54" fmla="*/ 76 w 152"/>
                  <a:gd name="T55" fmla="*/ 8 h 8"/>
                  <a:gd name="T56" fmla="*/ 77 w 152"/>
                  <a:gd name="T57" fmla="*/ 6 h 8"/>
                  <a:gd name="T58" fmla="*/ 70 w 152"/>
                  <a:gd name="T59" fmla="*/ 0 h 8"/>
                  <a:gd name="T60" fmla="*/ 83 w 152"/>
                  <a:gd name="T61" fmla="*/ 6 h 8"/>
                  <a:gd name="T62" fmla="*/ 84 w 152"/>
                  <a:gd name="T63" fmla="*/ 8 h 8"/>
                  <a:gd name="T64" fmla="*/ 87 w 152"/>
                  <a:gd name="T65" fmla="*/ 7 h 8"/>
                  <a:gd name="T66" fmla="*/ 90 w 152"/>
                  <a:gd name="T67" fmla="*/ 0 h 8"/>
                  <a:gd name="T68" fmla="*/ 91 w 152"/>
                  <a:gd name="T69" fmla="*/ 6 h 8"/>
                  <a:gd name="T70" fmla="*/ 94 w 152"/>
                  <a:gd name="T71" fmla="*/ 7 h 8"/>
                  <a:gd name="T72" fmla="*/ 96 w 152"/>
                  <a:gd name="T73" fmla="*/ 7 h 8"/>
                  <a:gd name="T74" fmla="*/ 100 w 152"/>
                  <a:gd name="T75" fmla="*/ 6 h 8"/>
                  <a:gd name="T76" fmla="*/ 91 w 152"/>
                  <a:gd name="T77" fmla="*/ 6 h 8"/>
                  <a:gd name="T78" fmla="*/ 103 w 152"/>
                  <a:gd name="T79" fmla="*/ 7 h 8"/>
                  <a:gd name="T80" fmla="*/ 107 w 152"/>
                  <a:gd name="T81" fmla="*/ 8 h 8"/>
                  <a:gd name="T82" fmla="*/ 108 w 152"/>
                  <a:gd name="T83" fmla="*/ 6 h 8"/>
                  <a:gd name="T84" fmla="*/ 101 w 152"/>
                  <a:gd name="T85" fmla="*/ 0 h 8"/>
                  <a:gd name="T86" fmla="*/ 113 w 152"/>
                  <a:gd name="T87" fmla="*/ 6 h 8"/>
                  <a:gd name="T88" fmla="*/ 114 w 152"/>
                  <a:gd name="T89" fmla="*/ 8 h 8"/>
                  <a:gd name="T90" fmla="*/ 118 w 152"/>
                  <a:gd name="T91" fmla="*/ 7 h 8"/>
                  <a:gd name="T92" fmla="*/ 120 w 152"/>
                  <a:gd name="T93" fmla="*/ 0 h 8"/>
                  <a:gd name="T94" fmla="*/ 121 w 152"/>
                  <a:gd name="T95" fmla="*/ 6 h 8"/>
                  <a:gd name="T96" fmla="*/ 124 w 152"/>
                  <a:gd name="T97" fmla="*/ 7 h 8"/>
                  <a:gd name="T98" fmla="*/ 127 w 152"/>
                  <a:gd name="T99" fmla="*/ 7 h 8"/>
                  <a:gd name="T100" fmla="*/ 130 w 152"/>
                  <a:gd name="T101" fmla="*/ 6 h 8"/>
                  <a:gd name="T102" fmla="*/ 121 w 152"/>
                  <a:gd name="T103" fmla="*/ 6 h 8"/>
                  <a:gd name="T104" fmla="*/ 145 w 152"/>
                  <a:gd name="T105" fmla="*/ 7 h 8"/>
                  <a:gd name="T106" fmla="*/ 149 w 152"/>
                  <a:gd name="T107" fmla="*/ 8 h 8"/>
                  <a:gd name="T108" fmla="*/ 150 w 152"/>
                  <a:gd name="T109" fmla="*/ 6 h 8"/>
                  <a:gd name="T110" fmla="*/ 143 w 152"/>
                  <a:gd name="T1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2" h="8">
                    <a:moveTo>
                      <a:pt x="50" y="6"/>
                    </a:moveTo>
                    <a:lnTo>
                      <a:pt x="53" y="6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4" y="8"/>
                    </a:lnTo>
                    <a:lnTo>
                      <a:pt x="56" y="8"/>
                    </a:lnTo>
                    <a:lnTo>
                      <a:pt x="56" y="7"/>
                    </a:lnTo>
                    <a:lnTo>
                      <a:pt x="57" y="7"/>
                    </a:lnTo>
                    <a:lnTo>
                      <a:pt x="57" y="6"/>
                    </a:lnTo>
                    <a:lnTo>
                      <a:pt x="60" y="6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50" y="6"/>
                    </a:lnTo>
                    <a:close/>
                    <a:moveTo>
                      <a:pt x="40" y="6"/>
                    </a:moveTo>
                    <a:lnTo>
                      <a:pt x="42" y="6"/>
                    </a:lnTo>
                    <a:lnTo>
                      <a:pt x="42" y="7"/>
                    </a:lnTo>
                    <a:lnTo>
                      <a:pt x="44" y="7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47" y="7"/>
                    </a:lnTo>
                    <a:lnTo>
                      <a:pt x="47" y="6"/>
                    </a:lnTo>
                    <a:lnTo>
                      <a:pt x="49" y="6"/>
                    </a:lnTo>
                    <a:lnTo>
                      <a:pt x="49" y="0"/>
                    </a:lnTo>
                    <a:lnTo>
                      <a:pt x="40" y="0"/>
                    </a:lnTo>
                    <a:lnTo>
                      <a:pt x="40" y="6"/>
                    </a:lnTo>
                    <a:close/>
                    <a:moveTo>
                      <a:pt x="30" y="6"/>
                    </a:moveTo>
                    <a:lnTo>
                      <a:pt x="32" y="6"/>
                    </a:lnTo>
                    <a:lnTo>
                      <a:pt x="32" y="7"/>
                    </a:lnTo>
                    <a:lnTo>
                      <a:pt x="34" y="7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6" y="7"/>
                    </a:lnTo>
                    <a:lnTo>
                      <a:pt x="37" y="7"/>
                    </a:lnTo>
                    <a:lnTo>
                      <a:pt x="37" y="6"/>
                    </a:lnTo>
                    <a:lnTo>
                      <a:pt x="39" y="6"/>
                    </a:lnTo>
                    <a:lnTo>
                      <a:pt x="39" y="0"/>
                    </a:lnTo>
                    <a:lnTo>
                      <a:pt x="30" y="0"/>
                    </a:lnTo>
                    <a:lnTo>
                      <a:pt x="30" y="6"/>
                    </a:lnTo>
                    <a:close/>
                    <a:moveTo>
                      <a:pt x="20" y="6"/>
                    </a:moveTo>
                    <a:lnTo>
                      <a:pt x="22" y="6"/>
                    </a:lnTo>
                    <a:lnTo>
                      <a:pt x="22" y="7"/>
                    </a:lnTo>
                    <a:lnTo>
                      <a:pt x="23" y="7"/>
                    </a:lnTo>
                    <a:lnTo>
                      <a:pt x="23" y="8"/>
                    </a:lnTo>
                    <a:lnTo>
                      <a:pt x="26" y="8"/>
                    </a:lnTo>
                    <a:lnTo>
                      <a:pt x="26" y="7"/>
                    </a:lnTo>
                    <a:lnTo>
                      <a:pt x="27" y="7"/>
                    </a:lnTo>
                    <a:lnTo>
                      <a:pt x="27" y="6"/>
                    </a:lnTo>
                    <a:lnTo>
                      <a:pt x="29" y="6"/>
                    </a:lnTo>
                    <a:lnTo>
                      <a:pt x="29" y="0"/>
                    </a:lnTo>
                    <a:lnTo>
                      <a:pt x="20" y="0"/>
                    </a:lnTo>
                    <a:lnTo>
                      <a:pt x="20" y="6"/>
                    </a:lnTo>
                    <a:close/>
                    <a:moveTo>
                      <a:pt x="10" y="6"/>
                    </a:moveTo>
                    <a:lnTo>
                      <a:pt x="12" y="6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6" y="7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9" y="6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10" y="6"/>
                    </a:lnTo>
                    <a:close/>
                    <a:moveTo>
                      <a:pt x="0" y="6"/>
                    </a:moveTo>
                    <a:lnTo>
                      <a:pt x="2" y="6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  <a:moveTo>
                      <a:pt x="70" y="6"/>
                    </a:moveTo>
                    <a:lnTo>
                      <a:pt x="73" y="6"/>
                    </a:lnTo>
                    <a:lnTo>
                      <a:pt x="73" y="7"/>
                    </a:lnTo>
                    <a:lnTo>
                      <a:pt x="74" y="7"/>
                    </a:lnTo>
                    <a:lnTo>
                      <a:pt x="74" y="8"/>
                    </a:lnTo>
                    <a:lnTo>
                      <a:pt x="76" y="8"/>
                    </a:lnTo>
                    <a:lnTo>
                      <a:pt x="76" y="7"/>
                    </a:lnTo>
                    <a:lnTo>
                      <a:pt x="77" y="7"/>
                    </a:lnTo>
                    <a:lnTo>
                      <a:pt x="77" y="6"/>
                    </a:lnTo>
                    <a:lnTo>
                      <a:pt x="80" y="6"/>
                    </a:lnTo>
                    <a:lnTo>
                      <a:pt x="80" y="0"/>
                    </a:lnTo>
                    <a:lnTo>
                      <a:pt x="70" y="0"/>
                    </a:lnTo>
                    <a:lnTo>
                      <a:pt x="70" y="6"/>
                    </a:lnTo>
                    <a:close/>
                    <a:moveTo>
                      <a:pt x="81" y="6"/>
                    </a:moveTo>
                    <a:lnTo>
                      <a:pt x="83" y="6"/>
                    </a:lnTo>
                    <a:lnTo>
                      <a:pt x="83" y="7"/>
                    </a:lnTo>
                    <a:lnTo>
                      <a:pt x="84" y="7"/>
                    </a:lnTo>
                    <a:lnTo>
                      <a:pt x="84" y="8"/>
                    </a:lnTo>
                    <a:lnTo>
                      <a:pt x="86" y="8"/>
                    </a:lnTo>
                    <a:lnTo>
                      <a:pt x="86" y="7"/>
                    </a:lnTo>
                    <a:lnTo>
                      <a:pt x="87" y="7"/>
                    </a:lnTo>
                    <a:lnTo>
                      <a:pt x="87" y="6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1" y="0"/>
                    </a:lnTo>
                    <a:lnTo>
                      <a:pt x="81" y="6"/>
                    </a:lnTo>
                    <a:close/>
                    <a:moveTo>
                      <a:pt x="91" y="6"/>
                    </a:moveTo>
                    <a:lnTo>
                      <a:pt x="93" y="6"/>
                    </a:lnTo>
                    <a:lnTo>
                      <a:pt x="93" y="7"/>
                    </a:lnTo>
                    <a:lnTo>
                      <a:pt x="94" y="7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7"/>
                    </a:lnTo>
                    <a:lnTo>
                      <a:pt x="98" y="7"/>
                    </a:lnTo>
                    <a:lnTo>
                      <a:pt x="98" y="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91" y="0"/>
                    </a:lnTo>
                    <a:lnTo>
                      <a:pt x="91" y="6"/>
                    </a:lnTo>
                    <a:close/>
                    <a:moveTo>
                      <a:pt x="101" y="6"/>
                    </a:moveTo>
                    <a:lnTo>
                      <a:pt x="103" y="6"/>
                    </a:lnTo>
                    <a:lnTo>
                      <a:pt x="103" y="7"/>
                    </a:lnTo>
                    <a:lnTo>
                      <a:pt x="104" y="7"/>
                    </a:lnTo>
                    <a:lnTo>
                      <a:pt x="104" y="8"/>
                    </a:lnTo>
                    <a:lnTo>
                      <a:pt x="107" y="8"/>
                    </a:lnTo>
                    <a:lnTo>
                      <a:pt x="107" y="7"/>
                    </a:lnTo>
                    <a:lnTo>
                      <a:pt x="108" y="7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0" y="0"/>
                    </a:lnTo>
                    <a:lnTo>
                      <a:pt x="101" y="0"/>
                    </a:lnTo>
                    <a:lnTo>
                      <a:pt x="101" y="6"/>
                    </a:lnTo>
                    <a:close/>
                    <a:moveTo>
                      <a:pt x="111" y="6"/>
                    </a:moveTo>
                    <a:lnTo>
                      <a:pt x="113" y="6"/>
                    </a:lnTo>
                    <a:lnTo>
                      <a:pt x="113" y="7"/>
                    </a:lnTo>
                    <a:lnTo>
                      <a:pt x="114" y="7"/>
                    </a:lnTo>
                    <a:lnTo>
                      <a:pt x="114" y="8"/>
                    </a:lnTo>
                    <a:lnTo>
                      <a:pt x="116" y="8"/>
                    </a:lnTo>
                    <a:lnTo>
                      <a:pt x="116" y="7"/>
                    </a:lnTo>
                    <a:lnTo>
                      <a:pt x="118" y="7"/>
                    </a:lnTo>
                    <a:lnTo>
                      <a:pt x="118" y="6"/>
                    </a:lnTo>
                    <a:lnTo>
                      <a:pt x="120" y="6"/>
                    </a:lnTo>
                    <a:lnTo>
                      <a:pt x="120" y="0"/>
                    </a:lnTo>
                    <a:lnTo>
                      <a:pt x="111" y="0"/>
                    </a:lnTo>
                    <a:lnTo>
                      <a:pt x="111" y="6"/>
                    </a:lnTo>
                    <a:close/>
                    <a:moveTo>
                      <a:pt x="121" y="6"/>
                    </a:moveTo>
                    <a:lnTo>
                      <a:pt x="123" y="6"/>
                    </a:lnTo>
                    <a:lnTo>
                      <a:pt x="123" y="7"/>
                    </a:lnTo>
                    <a:lnTo>
                      <a:pt x="124" y="7"/>
                    </a:lnTo>
                    <a:lnTo>
                      <a:pt x="124" y="8"/>
                    </a:lnTo>
                    <a:lnTo>
                      <a:pt x="127" y="8"/>
                    </a:lnTo>
                    <a:lnTo>
                      <a:pt x="127" y="7"/>
                    </a:lnTo>
                    <a:lnTo>
                      <a:pt x="128" y="7"/>
                    </a:lnTo>
                    <a:lnTo>
                      <a:pt x="128" y="6"/>
                    </a:lnTo>
                    <a:lnTo>
                      <a:pt x="130" y="6"/>
                    </a:lnTo>
                    <a:lnTo>
                      <a:pt x="130" y="0"/>
                    </a:lnTo>
                    <a:lnTo>
                      <a:pt x="121" y="0"/>
                    </a:lnTo>
                    <a:lnTo>
                      <a:pt x="121" y="6"/>
                    </a:lnTo>
                    <a:close/>
                    <a:moveTo>
                      <a:pt x="143" y="6"/>
                    </a:moveTo>
                    <a:lnTo>
                      <a:pt x="145" y="6"/>
                    </a:lnTo>
                    <a:lnTo>
                      <a:pt x="145" y="7"/>
                    </a:lnTo>
                    <a:lnTo>
                      <a:pt x="147" y="7"/>
                    </a:lnTo>
                    <a:lnTo>
                      <a:pt x="147" y="8"/>
                    </a:lnTo>
                    <a:lnTo>
                      <a:pt x="149" y="8"/>
                    </a:lnTo>
                    <a:lnTo>
                      <a:pt x="149" y="7"/>
                    </a:lnTo>
                    <a:lnTo>
                      <a:pt x="150" y="7"/>
                    </a:lnTo>
                    <a:lnTo>
                      <a:pt x="150" y="6"/>
                    </a:lnTo>
                    <a:lnTo>
                      <a:pt x="152" y="6"/>
                    </a:lnTo>
                    <a:lnTo>
                      <a:pt x="152" y="0"/>
                    </a:lnTo>
                    <a:lnTo>
                      <a:pt x="143" y="0"/>
                    </a:lnTo>
                    <a:lnTo>
                      <a:pt x="14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2" name="Freeform 112">
                <a:extLst>
                  <a:ext uri="{FF2B5EF4-FFF2-40B4-BE49-F238E27FC236}">
                    <a16:creationId xmlns:a16="http://schemas.microsoft.com/office/drawing/2014/main" id="{1746D979-0028-455A-AC81-B4EE2A523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2" y="1919"/>
                <a:ext cx="148" cy="2"/>
              </a:xfrm>
              <a:custGeom>
                <a:avLst/>
                <a:gdLst>
                  <a:gd name="T0" fmla="*/ 55 w 148"/>
                  <a:gd name="T1" fmla="*/ 2 h 2"/>
                  <a:gd name="T2" fmla="*/ 51 w 148"/>
                  <a:gd name="T3" fmla="*/ 0 h 2"/>
                  <a:gd name="T4" fmla="*/ 41 w 148"/>
                  <a:gd name="T5" fmla="*/ 2 h 2"/>
                  <a:gd name="T6" fmla="*/ 45 w 148"/>
                  <a:gd name="T7" fmla="*/ 0 h 2"/>
                  <a:gd name="T8" fmla="*/ 41 w 148"/>
                  <a:gd name="T9" fmla="*/ 2 h 2"/>
                  <a:gd name="T10" fmla="*/ 35 w 148"/>
                  <a:gd name="T11" fmla="*/ 2 h 2"/>
                  <a:gd name="T12" fmla="*/ 31 w 148"/>
                  <a:gd name="T13" fmla="*/ 0 h 2"/>
                  <a:gd name="T14" fmla="*/ 21 w 148"/>
                  <a:gd name="T15" fmla="*/ 2 h 2"/>
                  <a:gd name="T16" fmla="*/ 25 w 148"/>
                  <a:gd name="T17" fmla="*/ 0 h 2"/>
                  <a:gd name="T18" fmla="*/ 21 w 148"/>
                  <a:gd name="T19" fmla="*/ 2 h 2"/>
                  <a:gd name="T20" fmla="*/ 14 w 148"/>
                  <a:gd name="T21" fmla="*/ 2 h 2"/>
                  <a:gd name="T22" fmla="*/ 11 w 148"/>
                  <a:gd name="T23" fmla="*/ 0 h 2"/>
                  <a:gd name="T24" fmla="*/ 0 w 148"/>
                  <a:gd name="T25" fmla="*/ 2 h 2"/>
                  <a:gd name="T26" fmla="*/ 5 w 148"/>
                  <a:gd name="T27" fmla="*/ 0 h 2"/>
                  <a:gd name="T28" fmla="*/ 0 w 148"/>
                  <a:gd name="T29" fmla="*/ 2 h 2"/>
                  <a:gd name="T30" fmla="*/ 75 w 148"/>
                  <a:gd name="T31" fmla="*/ 2 h 2"/>
                  <a:gd name="T32" fmla="*/ 71 w 148"/>
                  <a:gd name="T33" fmla="*/ 0 h 2"/>
                  <a:gd name="T34" fmla="*/ 81 w 148"/>
                  <a:gd name="T35" fmla="*/ 2 h 2"/>
                  <a:gd name="T36" fmla="*/ 85 w 148"/>
                  <a:gd name="T37" fmla="*/ 0 h 2"/>
                  <a:gd name="T38" fmla="*/ 81 w 148"/>
                  <a:gd name="T39" fmla="*/ 2 h 2"/>
                  <a:gd name="T40" fmla="*/ 95 w 148"/>
                  <a:gd name="T41" fmla="*/ 2 h 2"/>
                  <a:gd name="T42" fmla="*/ 91 w 148"/>
                  <a:gd name="T43" fmla="*/ 0 h 2"/>
                  <a:gd name="T44" fmla="*/ 101 w 148"/>
                  <a:gd name="T45" fmla="*/ 2 h 2"/>
                  <a:gd name="T46" fmla="*/ 105 w 148"/>
                  <a:gd name="T47" fmla="*/ 0 h 2"/>
                  <a:gd name="T48" fmla="*/ 101 w 148"/>
                  <a:gd name="T49" fmla="*/ 2 h 2"/>
                  <a:gd name="T50" fmla="*/ 115 w 148"/>
                  <a:gd name="T51" fmla="*/ 2 h 2"/>
                  <a:gd name="T52" fmla="*/ 111 w 148"/>
                  <a:gd name="T53" fmla="*/ 0 h 2"/>
                  <a:gd name="T54" fmla="*/ 121 w 148"/>
                  <a:gd name="T55" fmla="*/ 2 h 2"/>
                  <a:gd name="T56" fmla="*/ 126 w 148"/>
                  <a:gd name="T57" fmla="*/ 0 h 2"/>
                  <a:gd name="T58" fmla="*/ 121 w 148"/>
                  <a:gd name="T59" fmla="*/ 2 h 2"/>
                  <a:gd name="T60" fmla="*/ 148 w 148"/>
                  <a:gd name="T61" fmla="*/ 2 h 2"/>
                  <a:gd name="T62" fmla="*/ 144 w 148"/>
                  <a:gd name="T6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8" h="2">
                    <a:moveTo>
                      <a:pt x="51" y="2"/>
                    </a:moveTo>
                    <a:lnTo>
                      <a:pt x="55" y="2"/>
                    </a:lnTo>
                    <a:lnTo>
                      <a:pt x="55" y="0"/>
                    </a:lnTo>
                    <a:lnTo>
                      <a:pt x="51" y="0"/>
                    </a:lnTo>
                    <a:lnTo>
                      <a:pt x="51" y="2"/>
                    </a:lnTo>
                    <a:close/>
                    <a:moveTo>
                      <a:pt x="41" y="2"/>
                    </a:moveTo>
                    <a:lnTo>
                      <a:pt x="45" y="2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1" y="2"/>
                    </a:lnTo>
                    <a:close/>
                    <a:moveTo>
                      <a:pt x="31" y="2"/>
                    </a:moveTo>
                    <a:lnTo>
                      <a:pt x="35" y="2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2"/>
                    </a:lnTo>
                    <a:close/>
                    <a:moveTo>
                      <a:pt x="21" y="2"/>
                    </a:moveTo>
                    <a:lnTo>
                      <a:pt x="25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  <a:moveTo>
                      <a:pt x="11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2"/>
                    </a:lnTo>
                    <a:close/>
                    <a:moveTo>
                      <a:pt x="0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  <a:moveTo>
                      <a:pt x="71" y="2"/>
                    </a:moveTo>
                    <a:lnTo>
                      <a:pt x="75" y="2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71" y="2"/>
                    </a:lnTo>
                    <a:close/>
                    <a:moveTo>
                      <a:pt x="81" y="2"/>
                    </a:moveTo>
                    <a:lnTo>
                      <a:pt x="85" y="2"/>
                    </a:lnTo>
                    <a:lnTo>
                      <a:pt x="85" y="0"/>
                    </a:lnTo>
                    <a:lnTo>
                      <a:pt x="81" y="0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5" y="2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5" y="2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5" y="2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6" y="2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21" y="2"/>
                    </a:lnTo>
                    <a:close/>
                    <a:moveTo>
                      <a:pt x="144" y="2"/>
                    </a:moveTo>
                    <a:lnTo>
                      <a:pt x="148" y="2"/>
                    </a:lnTo>
                    <a:lnTo>
                      <a:pt x="148" y="0"/>
                    </a:lnTo>
                    <a:lnTo>
                      <a:pt x="144" y="0"/>
                    </a:lnTo>
                    <a:lnTo>
                      <a:pt x="144" y="2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3" name="Freeform 113">
                <a:extLst>
                  <a:ext uri="{FF2B5EF4-FFF2-40B4-BE49-F238E27FC236}">
                    <a16:creationId xmlns:a16="http://schemas.microsoft.com/office/drawing/2014/main" id="{F5C1183E-8F15-4FB3-B40B-AB9100A9B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0" y="1911"/>
                <a:ext cx="130" cy="7"/>
              </a:xfrm>
              <a:custGeom>
                <a:avLst/>
                <a:gdLst>
                  <a:gd name="T0" fmla="*/ 2 w 130"/>
                  <a:gd name="T1" fmla="*/ 1 h 7"/>
                  <a:gd name="T2" fmla="*/ 6 w 130"/>
                  <a:gd name="T3" fmla="*/ 0 h 7"/>
                  <a:gd name="T4" fmla="*/ 7 w 130"/>
                  <a:gd name="T5" fmla="*/ 2 h 7"/>
                  <a:gd name="T6" fmla="*/ 0 w 130"/>
                  <a:gd name="T7" fmla="*/ 7 h 7"/>
                  <a:gd name="T8" fmla="*/ 12 w 130"/>
                  <a:gd name="T9" fmla="*/ 2 h 7"/>
                  <a:gd name="T10" fmla="*/ 13 w 130"/>
                  <a:gd name="T11" fmla="*/ 0 h 7"/>
                  <a:gd name="T12" fmla="*/ 17 w 130"/>
                  <a:gd name="T13" fmla="*/ 1 h 7"/>
                  <a:gd name="T14" fmla="*/ 19 w 130"/>
                  <a:gd name="T15" fmla="*/ 7 h 7"/>
                  <a:gd name="T16" fmla="*/ 20 w 130"/>
                  <a:gd name="T17" fmla="*/ 2 h 7"/>
                  <a:gd name="T18" fmla="*/ 23 w 130"/>
                  <a:gd name="T19" fmla="*/ 1 h 7"/>
                  <a:gd name="T20" fmla="*/ 26 w 130"/>
                  <a:gd name="T21" fmla="*/ 1 h 7"/>
                  <a:gd name="T22" fmla="*/ 29 w 130"/>
                  <a:gd name="T23" fmla="*/ 2 h 7"/>
                  <a:gd name="T24" fmla="*/ 20 w 130"/>
                  <a:gd name="T25" fmla="*/ 2 h 7"/>
                  <a:gd name="T26" fmla="*/ 32 w 130"/>
                  <a:gd name="T27" fmla="*/ 1 h 7"/>
                  <a:gd name="T28" fmla="*/ 36 w 130"/>
                  <a:gd name="T29" fmla="*/ 0 h 7"/>
                  <a:gd name="T30" fmla="*/ 37 w 130"/>
                  <a:gd name="T31" fmla="*/ 2 h 7"/>
                  <a:gd name="T32" fmla="*/ 30 w 130"/>
                  <a:gd name="T33" fmla="*/ 7 h 7"/>
                  <a:gd name="T34" fmla="*/ 42 w 130"/>
                  <a:gd name="T35" fmla="*/ 2 h 7"/>
                  <a:gd name="T36" fmla="*/ 44 w 130"/>
                  <a:gd name="T37" fmla="*/ 0 h 7"/>
                  <a:gd name="T38" fmla="*/ 47 w 130"/>
                  <a:gd name="T39" fmla="*/ 1 h 7"/>
                  <a:gd name="T40" fmla="*/ 49 w 130"/>
                  <a:gd name="T41" fmla="*/ 7 h 7"/>
                  <a:gd name="T42" fmla="*/ 50 w 130"/>
                  <a:gd name="T43" fmla="*/ 2 h 7"/>
                  <a:gd name="T44" fmla="*/ 54 w 130"/>
                  <a:gd name="T45" fmla="*/ 1 h 7"/>
                  <a:gd name="T46" fmla="*/ 56 w 130"/>
                  <a:gd name="T47" fmla="*/ 1 h 7"/>
                  <a:gd name="T48" fmla="*/ 60 w 130"/>
                  <a:gd name="T49" fmla="*/ 2 h 7"/>
                  <a:gd name="T50" fmla="*/ 50 w 130"/>
                  <a:gd name="T51" fmla="*/ 2 h 7"/>
                  <a:gd name="T52" fmla="*/ 73 w 130"/>
                  <a:gd name="T53" fmla="*/ 1 h 7"/>
                  <a:gd name="T54" fmla="*/ 76 w 130"/>
                  <a:gd name="T55" fmla="*/ 0 h 7"/>
                  <a:gd name="T56" fmla="*/ 77 w 130"/>
                  <a:gd name="T57" fmla="*/ 2 h 7"/>
                  <a:gd name="T58" fmla="*/ 70 w 130"/>
                  <a:gd name="T59" fmla="*/ 7 h 7"/>
                  <a:gd name="T60" fmla="*/ 83 w 130"/>
                  <a:gd name="T61" fmla="*/ 2 h 7"/>
                  <a:gd name="T62" fmla="*/ 84 w 130"/>
                  <a:gd name="T63" fmla="*/ 0 h 7"/>
                  <a:gd name="T64" fmla="*/ 87 w 130"/>
                  <a:gd name="T65" fmla="*/ 1 h 7"/>
                  <a:gd name="T66" fmla="*/ 90 w 130"/>
                  <a:gd name="T67" fmla="*/ 7 h 7"/>
                  <a:gd name="T68" fmla="*/ 91 w 130"/>
                  <a:gd name="T69" fmla="*/ 2 h 7"/>
                  <a:gd name="T70" fmla="*/ 94 w 130"/>
                  <a:gd name="T71" fmla="*/ 1 h 7"/>
                  <a:gd name="T72" fmla="*/ 96 w 130"/>
                  <a:gd name="T73" fmla="*/ 1 h 7"/>
                  <a:gd name="T74" fmla="*/ 100 w 130"/>
                  <a:gd name="T75" fmla="*/ 2 h 7"/>
                  <a:gd name="T76" fmla="*/ 91 w 130"/>
                  <a:gd name="T77" fmla="*/ 2 h 7"/>
                  <a:gd name="T78" fmla="*/ 103 w 130"/>
                  <a:gd name="T79" fmla="*/ 1 h 7"/>
                  <a:gd name="T80" fmla="*/ 107 w 130"/>
                  <a:gd name="T81" fmla="*/ 0 h 7"/>
                  <a:gd name="T82" fmla="*/ 108 w 130"/>
                  <a:gd name="T83" fmla="*/ 2 h 7"/>
                  <a:gd name="T84" fmla="*/ 101 w 130"/>
                  <a:gd name="T85" fmla="*/ 7 h 7"/>
                  <a:gd name="T86" fmla="*/ 113 w 130"/>
                  <a:gd name="T87" fmla="*/ 2 h 7"/>
                  <a:gd name="T88" fmla="*/ 114 w 130"/>
                  <a:gd name="T89" fmla="*/ 0 h 7"/>
                  <a:gd name="T90" fmla="*/ 118 w 130"/>
                  <a:gd name="T91" fmla="*/ 1 h 7"/>
                  <a:gd name="T92" fmla="*/ 120 w 130"/>
                  <a:gd name="T93" fmla="*/ 7 h 7"/>
                  <a:gd name="T94" fmla="*/ 121 w 130"/>
                  <a:gd name="T95" fmla="*/ 2 h 7"/>
                  <a:gd name="T96" fmla="*/ 124 w 130"/>
                  <a:gd name="T97" fmla="*/ 1 h 7"/>
                  <a:gd name="T98" fmla="*/ 127 w 130"/>
                  <a:gd name="T99" fmla="*/ 1 h 7"/>
                  <a:gd name="T100" fmla="*/ 130 w 130"/>
                  <a:gd name="T101" fmla="*/ 2 h 7"/>
                  <a:gd name="T102" fmla="*/ 121 w 130"/>
                  <a:gd name="T10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0" h="7">
                    <a:moveTo>
                      <a:pt x="0" y="2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2"/>
                    </a:lnTo>
                    <a:close/>
                    <a:moveTo>
                      <a:pt x="10" y="2"/>
                    </a:moveTo>
                    <a:lnTo>
                      <a:pt x="12" y="2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7"/>
                    </a:lnTo>
                    <a:lnTo>
                      <a:pt x="10" y="7"/>
                    </a:lnTo>
                    <a:lnTo>
                      <a:pt x="10" y="2"/>
                    </a:lnTo>
                    <a:close/>
                    <a:moveTo>
                      <a:pt x="20" y="2"/>
                    </a:moveTo>
                    <a:lnTo>
                      <a:pt x="22" y="2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7" y="1"/>
                    </a:lnTo>
                    <a:lnTo>
                      <a:pt x="27" y="2"/>
                    </a:lnTo>
                    <a:lnTo>
                      <a:pt x="29" y="2"/>
                    </a:lnTo>
                    <a:lnTo>
                      <a:pt x="29" y="7"/>
                    </a:lnTo>
                    <a:lnTo>
                      <a:pt x="20" y="7"/>
                    </a:lnTo>
                    <a:lnTo>
                      <a:pt x="20" y="2"/>
                    </a:lnTo>
                    <a:close/>
                    <a:moveTo>
                      <a:pt x="30" y="2"/>
                    </a:moveTo>
                    <a:lnTo>
                      <a:pt x="32" y="2"/>
                    </a:lnTo>
                    <a:lnTo>
                      <a:pt x="32" y="1"/>
                    </a:lnTo>
                    <a:lnTo>
                      <a:pt x="34" y="1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39" y="7"/>
                    </a:lnTo>
                    <a:lnTo>
                      <a:pt x="30" y="7"/>
                    </a:lnTo>
                    <a:lnTo>
                      <a:pt x="30" y="2"/>
                    </a:lnTo>
                    <a:close/>
                    <a:moveTo>
                      <a:pt x="40" y="2"/>
                    </a:moveTo>
                    <a:lnTo>
                      <a:pt x="42" y="2"/>
                    </a:lnTo>
                    <a:lnTo>
                      <a:pt x="42" y="1"/>
                    </a:lnTo>
                    <a:lnTo>
                      <a:pt x="44" y="1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47" y="1"/>
                    </a:lnTo>
                    <a:lnTo>
                      <a:pt x="47" y="2"/>
                    </a:lnTo>
                    <a:lnTo>
                      <a:pt x="49" y="2"/>
                    </a:lnTo>
                    <a:lnTo>
                      <a:pt x="49" y="7"/>
                    </a:lnTo>
                    <a:lnTo>
                      <a:pt x="40" y="7"/>
                    </a:lnTo>
                    <a:lnTo>
                      <a:pt x="40" y="2"/>
                    </a:lnTo>
                    <a:close/>
                    <a:moveTo>
                      <a:pt x="50" y="2"/>
                    </a:moveTo>
                    <a:lnTo>
                      <a:pt x="53" y="2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7" y="1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0" y="7"/>
                    </a:lnTo>
                    <a:lnTo>
                      <a:pt x="50" y="7"/>
                    </a:lnTo>
                    <a:lnTo>
                      <a:pt x="50" y="2"/>
                    </a:lnTo>
                    <a:close/>
                    <a:moveTo>
                      <a:pt x="70" y="2"/>
                    </a:moveTo>
                    <a:lnTo>
                      <a:pt x="73" y="2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6" y="1"/>
                    </a:lnTo>
                    <a:lnTo>
                      <a:pt x="77" y="1"/>
                    </a:lnTo>
                    <a:lnTo>
                      <a:pt x="77" y="2"/>
                    </a:lnTo>
                    <a:lnTo>
                      <a:pt x="80" y="2"/>
                    </a:lnTo>
                    <a:lnTo>
                      <a:pt x="80" y="7"/>
                    </a:lnTo>
                    <a:lnTo>
                      <a:pt x="70" y="7"/>
                    </a:lnTo>
                    <a:lnTo>
                      <a:pt x="70" y="2"/>
                    </a:lnTo>
                    <a:close/>
                    <a:moveTo>
                      <a:pt x="81" y="2"/>
                    </a:moveTo>
                    <a:lnTo>
                      <a:pt x="83" y="2"/>
                    </a:lnTo>
                    <a:lnTo>
                      <a:pt x="83" y="1"/>
                    </a:lnTo>
                    <a:lnTo>
                      <a:pt x="84" y="1"/>
                    </a:lnTo>
                    <a:lnTo>
                      <a:pt x="84" y="0"/>
                    </a:lnTo>
                    <a:lnTo>
                      <a:pt x="86" y="0"/>
                    </a:lnTo>
                    <a:lnTo>
                      <a:pt x="86" y="1"/>
                    </a:lnTo>
                    <a:lnTo>
                      <a:pt x="87" y="1"/>
                    </a:lnTo>
                    <a:lnTo>
                      <a:pt x="87" y="2"/>
                    </a:lnTo>
                    <a:lnTo>
                      <a:pt x="90" y="2"/>
                    </a:lnTo>
                    <a:lnTo>
                      <a:pt x="90" y="7"/>
                    </a:lnTo>
                    <a:lnTo>
                      <a:pt x="81" y="7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3" y="2"/>
                    </a:lnTo>
                    <a:lnTo>
                      <a:pt x="93" y="1"/>
                    </a:lnTo>
                    <a:lnTo>
                      <a:pt x="94" y="1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96" y="1"/>
                    </a:lnTo>
                    <a:lnTo>
                      <a:pt x="98" y="1"/>
                    </a:lnTo>
                    <a:lnTo>
                      <a:pt x="98" y="2"/>
                    </a:lnTo>
                    <a:lnTo>
                      <a:pt x="100" y="2"/>
                    </a:lnTo>
                    <a:lnTo>
                      <a:pt x="100" y="7"/>
                    </a:lnTo>
                    <a:lnTo>
                      <a:pt x="91" y="7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3" y="2"/>
                    </a:lnTo>
                    <a:lnTo>
                      <a:pt x="103" y="1"/>
                    </a:lnTo>
                    <a:lnTo>
                      <a:pt x="104" y="1"/>
                    </a:lnTo>
                    <a:lnTo>
                      <a:pt x="104" y="0"/>
                    </a:lnTo>
                    <a:lnTo>
                      <a:pt x="107" y="0"/>
                    </a:lnTo>
                    <a:lnTo>
                      <a:pt x="107" y="1"/>
                    </a:lnTo>
                    <a:lnTo>
                      <a:pt x="108" y="1"/>
                    </a:lnTo>
                    <a:lnTo>
                      <a:pt x="108" y="2"/>
                    </a:lnTo>
                    <a:lnTo>
                      <a:pt x="110" y="2"/>
                    </a:lnTo>
                    <a:lnTo>
                      <a:pt x="110" y="7"/>
                    </a:lnTo>
                    <a:lnTo>
                      <a:pt x="101" y="7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3" y="2"/>
                    </a:lnTo>
                    <a:lnTo>
                      <a:pt x="113" y="1"/>
                    </a:lnTo>
                    <a:lnTo>
                      <a:pt x="114" y="1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6" y="1"/>
                    </a:lnTo>
                    <a:lnTo>
                      <a:pt x="118" y="1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7"/>
                    </a:lnTo>
                    <a:lnTo>
                      <a:pt x="111" y="7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3" y="2"/>
                    </a:lnTo>
                    <a:lnTo>
                      <a:pt x="123" y="1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7" y="0"/>
                    </a:lnTo>
                    <a:lnTo>
                      <a:pt x="127" y="1"/>
                    </a:lnTo>
                    <a:lnTo>
                      <a:pt x="128" y="1"/>
                    </a:lnTo>
                    <a:lnTo>
                      <a:pt x="128" y="2"/>
                    </a:lnTo>
                    <a:lnTo>
                      <a:pt x="130" y="2"/>
                    </a:lnTo>
                    <a:lnTo>
                      <a:pt x="130" y="7"/>
                    </a:lnTo>
                    <a:lnTo>
                      <a:pt x="121" y="7"/>
                    </a:lnTo>
                    <a:lnTo>
                      <a:pt x="12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5" name="Freeform 114">
                <a:extLst>
                  <a:ext uri="{FF2B5EF4-FFF2-40B4-BE49-F238E27FC236}">
                    <a16:creationId xmlns:a16="http://schemas.microsoft.com/office/drawing/2014/main" id="{9A800466-8381-4B3B-A380-BF8165B6C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2" y="1916"/>
                <a:ext cx="126" cy="2"/>
              </a:xfrm>
              <a:custGeom>
                <a:avLst/>
                <a:gdLst>
                  <a:gd name="T0" fmla="*/ 51 w 126"/>
                  <a:gd name="T1" fmla="*/ 2 h 2"/>
                  <a:gd name="T2" fmla="*/ 55 w 126"/>
                  <a:gd name="T3" fmla="*/ 2 h 2"/>
                  <a:gd name="T4" fmla="*/ 55 w 126"/>
                  <a:gd name="T5" fmla="*/ 0 h 2"/>
                  <a:gd name="T6" fmla="*/ 51 w 126"/>
                  <a:gd name="T7" fmla="*/ 0 h 2"/>
                  <a:gd name="T8" fmla="*/ 51 w 126"/>
                  <a:gd name="T9" fmla="*/ 2 h 2"/>
                  <a:gd name="T10" fmla="*/ 41 w 126"/>
                  <a:gd name="T11" fmla="*/ 2 h 2"/>
                  <a:gd name="T12" fmla="*/ 45 w 126"/>
                  <a:gd name="T13" fmla="*/ 2 h 2"/>
                  <a:gd name="T14" fmla="*/ 45 w 126"/>
                  <a:gd name="T15" fmla="*/ 0 h 2"/>
                  <a:gd name="T16" fmla="*/ 41 w 126"/>
                  <a:gd name="T17" fmla="*/ 0 h 2"/>
                  <a:gd name="T18" fmla="*/ 41 w 126"/>
                  <a:gd name="T19" fmla="*/ 2 h 2"/>
                  <a:gd name="T20" fmla="*/ 31 w 126"/>
                  <a:gd name="T21" fmla="*/ 2 h 2"/>
                  <a:gd name="T22" fmla="*/ 35 w 126"/>
                  <a:gd name="T23" fmla="*/ 2 h 2"/>
                  <a:gd name="T24" fmla="*/ 35 w 126"/>
                  <a:gd name="T25" fmla="*/ 0 h 2"/>
                  <a:gd name="T26" fmla="*/ 31 w 126"/>
                  <a:gd name="T27" fmla="*/ 0 h 2"/>
                  <a:gd name="T28" fmla="*/ 31 w 126"/>
                  <a:gd name="T29" fmla="*/ 2 h 2"/>
                  <a:gd name="T30" fmla="*/ 21 w 126"/>
                  <a:gd name="T31" fmla="*/ 2 h 2"/>
                  <a:gd name="T32" fmla="*/ 25 w 126"/>
                  <a:gd name="T33" fmla="*/ 2 h 2"/>
                  <a:gd name="T34" fmla="*/ 25 w 126"/>
                  <a:gd name="T35" fmla="*/ 0 h 2"/>
                  <a:gd name="T36" fmla="*/ 21 w 126"/>
                  <a:gd name="T37" fmla="*/ 0 h 2"/>
                  <a:gd name="T38" fmla="*/ 21 w 126"/>
                  <a:gd name="T39" fmla="*/ 2 h 2"/>
                  <a:gd name="T40" fmla="*/ 11 w 126"/>
                  <a:gd name="T41" fmla="*/ 2 h 2"/>
                  <a:gd name="T42" fmla="*/ 14 w 126"/>
                  <a:gd name="T43" fmla="*/ 2 h 2"/>
                  <a:gd name="T44" fmla="*/ 14 w 126"/>
                  <a:gd name="T45" fmla="*/ 0 h 2"/>
                  <a:gd name="T46" fmla="*/ 11 w 126"/>
                  <a:gd name="T47" fmla="*/ 0 h 2"/>
                  <a:gd name="T48" fmla="*/ 11 w 126"/>
                  <a:gd name="T49" fmla="*/ 2 h 2"/>
                  <a:gd name="T50" fmla="*/ 0 w 126"/>
                  <a:gd name="T51" fmla="*/ 2 h 2"/>
                  <a:gd name="T52" fmla="*/ 5 w 126"/>
                  <a:gd name="T53" fmla="*/ 2 h 2"/>
                  <a:gd name="T54" fmla="*/ 5 w 126"/>
                  <a:gd name="T55" fmla="*/ 0 h 2"/>
                  <a:gd name="T56" fmla="*/ 0 w 126"/>
                  <a:gd name="T57" fmla="*/ 0 h 2"/>
                  <a:gd name="T58" fmla="*/ 0 w 126"/>
                  <a:gd name="T59" fmla="*/ 2 h 2"/>
                  <a:gd name="T60" fmla="*/ 71 w 126"/>
                  <a:gd name="T61" fmla="*/ 2 h 2"/>
                  <a:gd name="T62" fmla="*/ 75 w 126"/>
                  <a:gd name="T63" fmla="*/ 2 h 2"/>
                  <a:gd name="T64" fmla="*/ 75 w 126"/>
                  <a:gd name="T65" fmla="*/ 0 h 2"/>
                  <a:gd name="T66" fmla="*/ 71 w 126"/>
                  <a:gd name="T67" fmla="*/ 0 h 2"/>
                  <a:gd name="T68" fmla="*/ 71 w 126"/>
                  <a:gd name="T69" fmla="*/ 2 h 2"/>
                  <a:gd name="T70" fmla="*/ 81 w 126"/>
                  <a:gd name="T71" fmla="*/ 2 h 2"/>
                  <a:gd name="T72" fmla="*/ 85 w 126"/>
                  <a:gd name="T73" fmla="*/ 2 h 2"/>
                  <a:gd name="T74" fmla="*/ 85 w 126"/>
                  <a:gd name="T75" fmla="*/ 0 h 2"/>
                  <a:gd name="T76" fmla="*/ 81 w 126"/>
                  <a:gd name="T77" fmla="*/ 0 h 2"/>
                  <a:gd name="T78" fmla="*/ 81 w 126"/>
                  <a:gd name="T79" fmla="*/ 2 h 2"/>
                  <a:gd name="T80" fmla="*/ 91 w 126"/>
                  <a:gd name="T81" fmla="*/ 2 h 2"/>
                  <a:gd name="T82" fmla="*/ 95 w 126"/>
                  <a:gd name="T83" fmla="*/ 2 h 2"/>
                  <a:gd name="T84" fmla="*/ 95 w 126"/>
                  <a:gd name="T85" fmla="*/ 0 h 2"/>
                  <a:gd name="T86" fmla="*/ 91 w 126"/>
                  <a:gd name="T87" fmla="*/ 0 h 2"/>
                  <a:gd name="T88" fmla="*/ 91 w 126"/>
                  <a:gd name="T89" fmla="*/ 2 h 2"/>
                  <a:gd name="T90" fmla="*/ 101 w 126"/>
                  <a:gd name="T91" fmla="*/ 2 h 2"/>
                  <a:gd name="T92" fmla="*/ 105 w 126"/>
                  <a:gd name="T93" fmla="*/ 2 h 2"/>
                  <a:gd name="T94" fmla="*/ 105 w 126"/>
                  <a:gd name="T95" fmla="*/ 0 h 2"/>
                  <a:gd name="T96" fmla="*/ 101 w 126"/>
                  <a:gd name="T97" fmla="*/ 0 h 2"/>
                  <a:gd name="T98" fmla="*/ 101 w 126"/>
                  <a:gd name="T99" fmla="*/ 2 h 2"/>
                  <a:gd name="T100" fmla="*/ 111 w 126"/>
                  <a:gd name="T101" fmla="*/ 2 h 2"/>
                  <a:gd name="T102" fmla="*/ 115 w 126"/>
                  <a:gd name="T103" fmla="*/ 2 h 2"/>
                  <a:gd name="T104" fmla="*/ 115 w 126"/>
                  <a:gd name="T105" fmla="*/ 0 h 2"/>
                  <a:gd name="T106" fmla="*/ 111 w 126"/>
                  <a:gd name="T107" fmla="*/ 0 h 2"/>
                  <a:gd name="T108" fmla="*/ 111 w 126"/>
                  <a:gd name="T109" fmla="*/ 2 h 2"/>
                  <a:gd name="T110" fmla="*/ 121 w 126"/>
                  <a:gd name="T111" fmla="*/ 2 h 2"/>
                  <a:gd name="T112" fmla="*/ 126 w 126"/>
                  <a:gd name="T113" fmla="*/ 2 h 2"/>
                  <a:gd name="T114" fmla="*/ 126 w 126"/>
                  <a:gd name="T115" fmla="*/ 0 h 2"/>
                  <a:gd name="T116" fmla="*/ 121 w 126"/>
                  <a:gd name="T117" fmla="*/ 0 h 2"/>
                  <a:gd name="T118" fmla="*/ 121 w 126"/>
                  <a:gd name="T1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6" h="2">
                    <a:moveTo>
                      <a:pt x="51" y="2"/>
                    </a:moveTo>
                    <a:lnTo>
                      <a:pt x="55" y="2"/>
                    </a:lnTo>
                    <a:lnTo>
                      <a:pt x="55" y="0"/>
                    </a:lnTo>
                    <a:lnTo>
                      <a:pt x="51" y="0"/>
                    </a:lnTo>
                    <a:lnTo>
                      <a:pt x="51" y="2"/>
                    </a:lnTo>
                    <a:close/>
                    <a:moveTo>
                      <a:pt x="41" y="2"/>
                    </a:moveTo>
                    <a:lnTo>
                      <a:pt x="45" y="2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1" y="2"/>
                    </a:lnTo>
                    <a:close/>
                    <a:moveTo>
                      <a:pt x="31" y="2"/>
                    </a:moveTo>
                    <a:lnTo>
                      <a:pt x="35" y="2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2"/>
                    </a:lnTo>
                    <a:close/>
                    <a:moveTo>
                      <a:pt x="21" y="2"/>
                    </a:moveTo>
                    <a:lnTo>
                      <a:pt x="25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  <a:moveTo>
                      <a:pt x="11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2"/>
                    </a:lnTo>
                    <a:close/>
                    <a:moveTo>
                      <a:pt x="0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  <a:moveTo>
                      <a:pt x="71" y="2"/>
                    </a:moveTo>
                    <a:lnTo>
                      <a:pt x="75" y="2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71" y="2"/>
                    </a:lnTo>
                    <a:close/>
                    <a:moveTo>
                      <a:pt x="81" y="2"/>
                    </a:moveTo>
                    <a:lnTo>
                      <a:pt x="85" y="2"/>
                    </a:lnTo>
                    <a:lnTo>
                      <a:pt x="85" y="0"/>
                    </a:lnTo>
                    <a:lnTo>
                      <a:pt x="81" y="0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5" y="2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5" y="2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5" y="2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6" y="2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21" y="2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7" name="Rectangle 115">
                <a:extLst>
                  <a:ext uri="{FF2B5EF4-FFF2-40B4-BE49-F238E27FC236}">
                    <a16:creationId xmlns:a16="http://schemas.microsoft.com/office/drawing/2014/main" id="{F6013B80-1CD2-4D7C-B0EB-1392E73E1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07"/>
                <a:ext cx="131" cy="3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9" name="Rectangle 116">
                <a:extLst>
                  <a:ext uri="{FF2B5EF4-FFF2-40B4-BE49-F238E27FC236}">
                    <a16:creationId xmlns:a16="http://schemas.microsoft.com/office/drawing/2014/main" id="{83D3C0C1-F3CF-475C-8C10-4984C2635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0"/>
                <a:ext cx="131" cy="3"/>
              </a:xfrm>
              <a:prstGeom prst="rect">
                <a:avLst/>
              </a:prstGeom>
              <a:solidFill>
                <a:srgbClr val="3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1" name="Rectangle 117">
                <a:extLst>
                  <a:ext uri="{FF2B5EF4-FFF2-40B4-BE49-F238E27FC236}">
                    <a16:creationId xmlns:a16="http://schemas.microsoft.com/office/drawing/2014/main" id="{7F5AB659-ED05-410B-B9FD-88C57873A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3"/>
                <a:ext cx="131" cy="3"/>
              </a:xfrm>
              <a:prstGeom prst="rect">
                <a:avLst/>
              </a:prstGeom>
              <a:solidFill>
                <a:srgbClr val="7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3" name="Rectangle 118">
                <a:extLst>
                  <a:ext uri="{FF2B5EF4-FFF2-40B4-BE49-F238E27FC236}">
                    <a16:creationId xmlns:a16="http://schemas.microsoft.com/office/drawing/2014/main" id="{78954146-65B4-44E5-8332-3B4FAC63C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6"/>
                <a:ext cx="131" cy="3"/>
              </a:xfrm>
              <a:prstGeom prst="rect">
                <a:avLst/>
              </a:prstGeom>
              <a:solidFill>
                <a:srgbClr val="A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5" name="Rectangle 119">
                <a:extLst>
                  <a:ext uri="{FF2B5EF4-FFF2-40B4-BE49-F238E27FC236}">
                    <a16:creationId xmlns:a16="http://schemas.microsoft.com/office/drawing/2014/main" id="{8C2EFB87-84EC-4EFE-B608-1F228161F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9"/>
                <a:ext cx="131" cy="2"/>
              </a:xfrm>
              <a:prstGeom prst="rect">
                <a:avLst/>
              </a:prstGeom>
              <a:solidFill>
                <a:srgbClr val="E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7" name="Rectangle 120">
                <a:extLst>
                  <a:ext uri="{FF2B5EF4-FFF2-40B4-BE49-F238E27FC236}">
                    <a16:creationId xmlns:a16="http://schemas.microsoft.com/office/drawing/2014/main" id="{A1DAA4C1-7C81-4DBF-882E-FFEFD9B1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1"/>
                <a:ext cx="131" cy="3"/>
              </a:xfrm>
              <a:prstGeom prst="rect">
                <a:avLst/>
              </a:prstGeom>
              <a:solidFill>
                <a:srgbClr val="D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9" name="Rectangle 121">
                <a:extLst>
                  <a:ext uri="{FF2B5EF4-FFF2-40B4-BE49-F238E27FC236}">
                    <a16:creationId xmlns:a16="http://schemas.microsoft.com/office/drawing/2014/main" id="{8F194934-7A6E-436D-8B1E-C3149D155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4"/>
                <a:ext cx="131" cy="3"/>
              </a:xfrm>
              <a:prstGeom prst="rect">
                <a:avLst/>
              </a:prstGeom>
              <a:solidFill>
                <a:srgbClr val="A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0" name="Rectangle 122">
                <a:extLst>
                  <a:ext uri="{FF2B5EF4-FFF2-40B4-BE49-F238E27FC236}">
                    <a16:creationId xmlns:a16="http://schemas.microsoft.com/office/drawing/2014/main" id="{4B66177A-9CD2-486C-92AC-F2CEAE5D5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7"/>
                <a:ext cx="131" cy="3"/>
              </a:xfrm>
              <a:prstGeom prst="rect">
                <a:avLst/>
              </a:prstGeom>
              <a:solidFill>
                <a:srgbClr val="67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1" name="Rectangle 123">
                <a:extLst>
                  <a:ext uri="{FF2B5EF4-FFF2-40B4-BE49-F238E27FC236}">
                    <a16:creationId xmlns:a16="http://schemas.microsoft.com/office/drawing/2014/main" id="{BE4F9AD5-7057-4522-899A-7F4C1F276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30"/>
                <a:ext cx="131" cy="3"/>
              </a:xfrm>
              <a:prstGeom prst="rect">
                <a:avLst/>
              </a:prstGeom>
              <a:solidFill>
                <a:srgbClr val="2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2" name="Rectangle 124">
                <a:extLst>
                  <a:ext uri="{FF2B5EF4-FFF2-40B4-BE49-F238E27FC236}">
                    <a16:creationId xmlns:a16="http://schemas.microsoft.com/office/drawing/2014/main" id="{E974FB08-954F-441E-9D35-831F81C5E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33"/>
                <a:ext cx="131" cy="3"/>
              </a:xfrm>
              <a:prstGeom prst="rect">
                <a:avLst/>
              </a:prstGeom>
              <a:solidFill>
                <a:srgbClr val="0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3" name="Freeform 125">
                <a:extLst>
                  <a:ext uri="{FF2B5EF4-FFF2-40B4-BE49-F238E27FC236}">
                    <a16:creationId xmlns:a16="http://schemas.microsoft.com/office/drawing/2014/main" id="{6DE094D9-7011-4F40-BAF9-9743AA3A5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5" y="1908"/>
                <a:ext cx="128" cy="26"/>
              </a:xfrm>
              <a:custGeom>
                <a:avLst/>
                <a:gdLst>
                  <a:gd name="T0" fmla="*/ 705 w 719"/>
                  <a:gd name="T1" fmla="*/ 28 h 142"/>
                  <a:gd name="T2" fmla="*/ 691 w 719"/>
                  <a:gd name="T3" fmla="*/ 52 h 142"/>
                  <a:gd name="T4" fmla="*/ 705 w 719"/>
                  <a:gd name="T5" fmla="*/ 76 h 142"/>
                  <a:gd name="T6" fmla="*/ 719 w 719"/>
                  <a:gd name="T7" fmla="*/ 128 h 142"/>
                  <a:gd name="T8" fmla="*/ 719 w 719"/>
                  <a:gd name="T9" fmla="*/ 128 h 142"/>
                  <a:gd name="T10" fmla="*/ 648 w 719"/>
                  <a:gd name="T11" fmla="*/ 28 h 142"/>
                  <a:gd name="T12" fmla="*/ 633 w 719"/>
                  <a:gd name="T13" fmla="*/ 52 h 142"/>
                  <a:gd name="T14" fmla="*/ 648 w 719"/>
                  <a:gd name="T15" fmla="*/ 76 h 142"/>
                  <a:gd name="T16" fmla="*/ 662 w 719"/>
                  <a:gd name="T17" fmla="*/ 128 h 142"/>
                  <a:gd name="T18" fmla="*/ 662 w 719"/>
                  <a:gd name="T19" fmla="*/ 128 h 142"/>
                  <a:gd name="T20" fmla="*/ 590 w 719"/>
                  <a:gd name="T21" fmla="*/ 28 h 142"/>
                  <a:gd name="T22" fmla="*/ 576 w 719"/>
                  <a:gd name="T23" fmla="*/ 52 h 142"/>
                  <a:gd name="T24" fmla="*/ 590 w 719"/>
                  <a:gd name="T25" fmla="*/ 76 h 142"/>
                  <a:gd name="T26" fmla="*/ 604 w 719"/>
                  <a:gd name="T27" fmla="*/ 128 h 142"/>
                  <a:gd name="T28" fmla="*/ 604 w 719"/>
                  <a:gd name="T29" fmla="*/ 128 h 142"/>
                  <a:gd name="T30" fmla="*/ 533 w 719"/>
                  <a:gd name="T31" fmla="*/ 28 h 142"/>
                  <a:gd name="T32" fmla="*/ 518 w 719"/>
                  <a:gd name="T33" fmla="*/ 52 h 142"/>
                  <a:gd name="T34" fmla="*/ 533 w 719"/>
                  <a:gd name="T35" fmla="*/ 76 h 142"/>
                  <a:gd name="T36" fmla="*/ 547 w 719"/>
                  <a:gd name="T37" fmla="*/ 128 h 142"/>
                  <a:gd name="T38" fmla="*/ 547 w 719"/>
                  <a:gd name="T39" fmla="*/ 128 h 142"/>
                  <a:gd name="T40" fmla="*/ 475 w 719"/>
                  <a:gd name="T41" fmla="*/ 28 h 142"/>
                  <a:gd name="T42" fmla="*/ 461 w 719"/>
                  <a:gd name="T43" fmla="*/ 52 h 142"/>
                  <a:gd name="T44" fmla="*/ 475 w 719"/>
                  <a:gd name="T45" fmla="*/ 76 h 142"/>
                  <a:gd name="T46" fmla="*/ 489 w 719"/>
                  <a:gd name="T47" fmla="*/ 128 h 142"/>
                  <a:gd name="T48" fmla="*/ 489 w 719"/>
                  <a:gd name="T49" fmla="*/ 128 h 142"/>
                  <a:gd name="T50" fmla="*/ 417 w 719"/>
                  <a:gd name="T51" fmla="*/ 28 h 142"/>
                  <a:gd name="T52" fmla="*/ 403 w 719"/>
                  <a:gd name="T53" fmla="*/ 52 h 142"/>
                  <a:gd name="T54" fmla="*/ 417 w 719"/>
                  <a:gd name="T55" fmla="*/ 76 h 142"/>
                  <a:gd name="T56" fmla="*/ 432 w 719"/>
                  <a:gd name="T57" fmla="*/ 128 h 142"/>
                  <a:gd name="T58" fmla="*/ 432 w 719"/>
                  <a:gd name="T59" fmla="*/ 128 h 142"/>
                  <a:gd name="T60" fmla="*/ 302 w 719"/>
                  <a:gd name="T61" fmla="*/ 28 h 142"/>
                  <a:gd name="T62" fmla="*/ 288 w 719"/>
                  <a:gd name="T63" fmla="*/ 52 h 142"/>
                  <a:gd name="T64" fmla="*/ 302 w 719"/>
                  <a:gd name="T65" fmla="*/ 76 h 142"/>
                  <a:gd name="T66" fmla="*/ 316 w 719"/>
                  <a:gd name="T67" fmla="*/ 128 h 142"/>
                  <a:gd name="T68" fmla="*/ 316 w 719"/>
                  <a:gd name="T69" fmla="*/ 128 h 142"/>
                  <a:gd name="T70" fmla="*/ 245 w 719"/>
                  <a:gd name="T71" fmla="*/ 28 h 142"/>
                  <a:gd name="T72" fmla="*/ 231 w 719"/>
                  <a:gd name="T73" fmla="*/ 52 h 142"/>
                  <a:gd name="T74" fmla="*/ 245 w 719"/>
                  <a:gd name="T75" fmla="*/ 76 h 142"/>
                  <a:gd name="T76" fmla="*/ 259 w 719"/>
                  <a:gd name="T77" fmla="*/ 128 h 142"/>
                  <a:gd name="T78" fmla="*/ 259 w 719"/>
                  <a:gd name="T79" fmla="*/ 128 h 142"/>
                  <a:gd name="T80" fmla="*/ 187 w 719"/>
                  <a:gd name="T81" fmla="*/ 28 h 142"/>
                  <a:gd name="T82" fmla="*/ 173 w 719"/>
                  <a:gd name="T83" fmla="*/ 52 h 142"/>
                  <a:gd name="T84" fmla="*/ 187 w 719"/>
                  <a:gd name="T85" fmla="*/ 76 h 142"/>
                  <a:gd name="T86" fmla="*/ 201 w 719"/>
                  <a:gd name="T87" fmla="*/ 128 h 142"/>
                  <a:gd name="T88" fmla="*/ 201 w 719"/>
                  <a:gd name="T89" fmla="*/ 128 h 142"/>
                  <a:gd name="T90" fmla="*/ 130 w 719"/>
                  <a:gd name="T91" fmla="*/ 28 h 142"/>
                  <a:gd name="T92" fmla="*/ 115 w 719"/>
                  <a:gd name="T93" fmla="*/ 52 h 142"/>
                  <a:gd name="T94" fmla="*/ 130 w 719"/>
                  <a:gd name="T95" fmla="*/ 76 h 142"/>
                  <a:gd name="T96" fmla="*/ 144 w 719"/>
                  <a:gd name="T97" fmla="*/ 128 h 142"/>
                  <a:gd name="T98" fmla="*/ 144 w 719"/>
                  <a:gd name="T99" fmla="*/ 128 h 142"/>
                  <a:gd name="T100" fmla="*/ 72 w 719"/>
                  <a:gd name="T101" fmla="*/ 28 h 142"/>
                  <a:gd name="T102" fmla="*/ 58 w 719"/>
                  <a:gd name="T103" fmla="*/ 52 h 142"/>
                  <a:gd name="T104" fmla="*/ 72 w 719"/>
                  <a:gd name="T105" fmla="*/ 76 h 142"/>
                  <a:gd name="T106" fmla="*/ 86 w 719"/>
                  <a:gd name="T107" fmla="*/ 128 h 142"/>
                  <a:gd name="T108" fmla="*/ 86 w 719"/>
                  <a:gd name="T109" fmla="*/ 128 h 142"/>
                  <a:gd name="T110" fmla="*/ 14 w 719"/>
                  <a:gd name="T111" fmla="*/ 28 h 142"/>
                  <a:gd name="T112" fmla="*/ 0 w 719"/>
                  <a:gd name="T113" fmla="*/ 52 h 142"/>
                  <a:gd name="T114" fmla="*/ 14 w 719"/>
                  <a:gd name="T115" fmla="*/ 76 h 142"/>
                  <a:gd name="T116" fmla="*/ 29 w 719"/>
                  <a:gd name="T117" fmla="*/ 128 h 142"/>
                  <a:gd name="T118" fmla="*/ 29 w 719"/>
                  <a:gd name="T119" fmla="*/ 1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19" h="142">
                    <a:moveTo>
                      <a:pt x="719" y="14"/>
                    </a:moveTo>
                    <a:cubicBezTo>
                      <a:pt x="719" y="6"/>
                      <a:pt x="713" y="0"/>
                      <a:pt x="705" y="0"/>
                    </a:cubicBezTo>
                    <a:cubicBezTo>
                      <a:pt x="697" y="0"/>
                      <a:pt x="691" y="6"/>
                      <a:pt x="691" y="14"/>
                    </a:cubicBezTo>
                    <a:cubicBezTo>
                      <a:pt x="691" y="22"/>
                      <a:pt x="697" y="28"/>
                      <a:pt x="705" y="28"/>
                    </a:cubicBezTo>
                    <a:cubicBezTo>
                      <a:pt x="713" y="28"/>
                      <a:pt x="719" y="22"/>
                      <a:pt x="719" y="14"/>
                    </a:cubicBezTo>
                    <a:close/>
                    <a:moveTo>
                      <a:pt x="719" y="52"/>
                    </a:moveTo>
                    <a:cubicBezTo>
                      <a:pt x="719" y="44"/>
                      <a:pt x="713" y="38"/>
                      <a:pt x="705" y="38"/>
                    </a:cubicBezTo>
                    <a:cubicBezTo>
                      <a:pt x="697" y="38"/>
                      <a:pt x="691" y="44"/>
                      <a:pt x="691" y="52"/>
                    </a:cubicBezTo>
                    <a:cubicBezTo>
                      <a:pt x="691" y="60"/>
                      <a:pt x="697" y="66"/>
                      <a:pt x="705" y="66"/>
                    </a:cubicBezTo>
                    <a:cubicBezTo>
                      <a:pt x="713" y="66"/>
                      <a:pt x="719" y="60"/>
                      <a:pt x="719" y="52"/>
                    </a:cubicBezTo>
                    <a:close/>
                    <a:moveTo>
                      <a:pt x="719" y="90"/>
                    </a:moveTo>
                    <a:cubicBezTo>
                      <a:pt x="719" y="82"/>
                      <a:pt x="713" y="76"/>
                      <a:pt x="705" y="76"/>
                    </a:cubicBezTo>
                    <a:cubicBezTo>
                      <a:pt x="697" y="76"/>
                      <a:pt x="691" y="82"/>
                      <a:pt x="691" y="90"/>
                    </a:cubicBezTo>
                    <a:cubicBezTo>
                      <a:pt x="691" y="98"/>
                      <a:pt x="697" y="104"/>
                      <a:pt x="705" y="104"/>
                    </a:cubicBezTo>
                    <a:cubicBezTo>
                      <a:pt x="713" y="104"/>
                      <a:pt x="719" y="98"/>
                      <a:pt x="719" y="90"/>
                    </a:cubicBezTo>
                    <a:close/>
                    <a:moveTo>
                      <a:pt x="719" y="128"/>
                    </a:moveTo>
                    <a:cubicBezTo>
                      <a:pt x="719" y="120"/>
                      <a:pt x="713" y="114"/>
                      <a:pt x="705" y="114"/>
                    </a:cubicBezTo>
                    <a:cubicBezTo>
                      <a:pt x="697" y="114"/>
                      <a:pt x="691" y="120"/>
                      <a:pt x="691" y="128"/>
                    </a:cubicBezTo>
                    <a:cubicBezTo>
                      <a:pt x="691" y="136"/>
                      <a:pt x="697" y="142"/>
                      <a:pt x="705" y="142"/>
                    </a:cubicBezTo>
                    <a:cubicBezTo>
                      <a:pt x="713" y="142"/>
                      <a:pt x="719" y="136"/>
                      <a:pt x="719" y="128"/>
                    </a:cubicBezTo>
                    <a:close/>
                    <a:moveTo>
                      <a:pt x="662" y="14"/>
                    </a:moveTo>
                    <a:cubicBezTo>
                      <a:pt x="662" y="6"/>
                      <a:pt x="655" y="0"/>
                      <a:pt x="648" y="0"/>
                    </a:cubicBezTo>
                    <a:cubicBezTo>
                      <a:pt x="640" y="0"/>
                      <a:pt x="633" y="6"/>
                      <a:pt x="633" y="14"/>
                    </a:cubicBezTo>
                    <a:cubicBezTo>
                      <a:pt x="633" y="22"/>
                      <a:pt x="640" y="28"/>
                      <a:pt x="648" y="28"/>
                    </a:cubicBezTo>
                    <a:cubicBezTo>
                      <a:pt x="655" y="28"/>
                      <a:pt x="662" y="22"/>
                      <a:pt x="662" y="14"/>
                    </a:cubicBezTo>
                    <a:close/>
                    <a:moveTo>
                      <a:pt x="662" y="52"/>
                    </a:moveTo>
                    <a:cubicBezTo>
                      <a:pt x="662" y="44"/>
                      <a:pt x="655" y="38"/>
                      <a:pt x="648" y="38"/>
                    </a:cubicBezTo>
                    <a:cubicBezTo>
                      <a:pt x="640" y="38"/>
                      <a:pt x="633" y="44"/>
                      <a:pt x="633" y="52"/>
                    </a:cubicBezTo>
                    <a:cubicBezTo>
                      <a:pt x="633" y="60"/>
                      <a:pt x="640" y="66"/>
                      <a:pt x="648" y="66"/>
                    </a:cubicBezTo>
                    <a:cubicBezTo>
                      <a:pt x="655" y="66"/>
                      <a:pt x="662" y="60"/>
                      <a:pt x="662" y="52"/>
                    </a:cubicBezTo>
                    <a:close/>
                    <a:moveTo>
                      <a:pt x="662" y="90"/>
                    </a:moveTo>
                    <a:cubicBezTo>
                      <a:pt x="662" y="82"/>
                      <a:pt x="655" y="76"/>
                      <a:pt x="648" y="76"/>
                    </a:cubicBezTo>
                    <a:cubicBezTo>
                      <a:pt x="640" y="76"/>
                      <a:pt x="633" y="82"/>
                      <a:pt x="633" y="90"/>
                    </a:cubicBezTo>
                    <a:cubicBezTo>
                      <a:pt x="633" y="98"/>
                      <a:pt x="640" y="104"/>
                      <a:pt x="648" y="104"/>
                    </a:cubicBezTo>
                    <a:cubicBezTo>
                      <a:pt x="655" y="104"/>
                      <a:pt x="662" y="98"/>
                      <a:pt x="662" y="90"/>
                    </a:cubicBezTo>
                    <a:close/>
                    <a:moveTo>
                      <a:pt x="662" y="128"/>
                    </a:moveTo>
                    <a:cubicBezTo>
                      <a:pt x="662" y="120"/>
                      <a:pt x="655" y="114"/>
                      <a:pt x="648" y="114"/>
                    </a:cubicBezTo>
                    <a:cubicBezTo>
                      <a:pt x="640" y="114"/>
                      <a:pt x="633" y="120"/>
                      <a:pt x="633" y="128"/>
                    </a:cubicBezTo>
                    <a:cubicBezTo>
                      <a:pt x="633" y="136"/>
                      <a:pt x="640" y="142"/>
                      <a:pt x="648" y="142"/>
                    </a:cubicBezTo>
                    <a:cubicBezTo>
                      <a:pt x="655" y="142"/>
                      <a:pt x="662" y="136"/>
                      <a:pt x="662" y="128"/>
                    </a:cubicBezTo>
                    <a:close/>
                    <a:moveTo>
                      <a:pt x="604" y="14"/>
                    </a:moveTo>
                    <a:cubicBezTo>
                      <a:pt x="604" y="6"/>
                      <a:pt x="598" y="0"/>
                      <a:pt x="590" y="0"/>
                    </a:cubicBezTo>
                    <a:cubicBezTo>
                      <a:pt x="582" y="0"/>
                      <a:pt x="576" y="6"/>
                      <a:pt x="576" y="14"/>
                    </a:cubicBezTo>
                    <a:cubicBezTo>
                      <a:pt x="576" y="22"/>
                      <a:pt x="582" y="28"/>
                      <a:pt x="590" y="28"/>
                    </a:cubicBezTo>
                    <a:cubicBezTo>
                      <a:pt x="598" y="28"/>
                      <a:pt x="604" y="22"/>
                      <a:pt x="604" y="14"/>
                    </a:cubicBezTo>
                    <a:close/>
                    <a:moveTo>
                      <a:pt x="604" y="52"/>
                    </a:moveTo>
                    <a:cubicBezTo>
                      <a:pt x="604" y="44"/>
                      <a:pt x="598" y="38"/>
                      <a:pt x="590" y="38"/>
                    </a:cubicBezTo>
                    <a:cubicBezTo>
                      <a:pt x="582" y="38"/>
                      <a:pt x="576" y="44"/>
                      <a:pt x="576" y="52"/>
                    </a:cubicBezTo>
                    <a:cubicBezTo>
                      <a:pt x="576" y="60"/>
                      <a:pt x="582" y="66"/>
                      <a:pt x="590" y="66"/>
                    </a:cubicBezTo>
                    <a:cubicBezTo>
                      <a:pt x="598" y="66"/>
                      <a:pt x="604" y="60"/>
                      <a:pt x="604" y="52"/>
                    </a:cubicBezTo>
                    <a:close/>
                    <a:moveTo>
                      <a:pt x="604" y="90"/>
                    </a:moveTo>
                    <a:cubicBezTo>
                      <a:pt x="604" y="82"/>
                      <a:pt x="598" y="76"/>
                      <a:pt x="590" y="76"/>
                    </a:cubicBezTo>
                    <a:cubicBezTo>
                      <a:pt x="582" y="76"/>
                      <a:pt x="576" y="82"/>
                      <a:pt x="576" y="90"/>
                    </a:cubicBezTo>
                    <a:cubicBezTo>
                      <a:pt x="576" y="98"/>
                      <a:pt x="582" y="104"/>
                      <a:pt x="590" y="104"/>
                    </a:cubicBezTo>
                    <a:cubicBezTo>
                      <a:pt x="598" y="104"/>
                      <a:pt x="604" y="98"/>
                      <a:pt x="604" y="90"/>
                    </a:cubicBezTo>
                    <a:close/>
                    <a:moveTo>
                      <a:pt x="604" y="128"/>
                    </a:moveTo>
                    <a:cubicBezTo>
                      <a:pt x="604" y="120"/>
                      <a:pt x="598" y="114"/>
                      <a:pt x="590" y="114"/>
                    </a:cubicBezTo>
                    <a:cubicBezTo>
                      <a:pt x="582" y="114"/>
                      <a:pt x="576" y="120"/>
                      <a:pt x="576" y="128"/>
                    </a:cubicBezTo>
                    <a:cubicBezTo>
                      <a:pt x="576" y="136"/>
                      <a:pt x="582" y="142"/>
                      <a:pt x="590" y="142"/>
                    </a:cubicBezTo>
                    <a:cubicBezTo>
                      <a:pt x="598" y="142"/>
                      <a:pt x="604" y="136"/>
                      <a:pt x="604" y="128"/>
                    </a:cubicBezTo>
                    <a:close/>
                    <a:moveTo>
                      <a:pt x="547" y="14"/>
                    </a:moveTo>
                    <a:cubicBezTo>
                      <a:pt x="547" y="6"/>
                      <a:pt x="540" y="0"/>
                      <a:pt x="533" y="0"/>
                    </a:cubicBezTo>
                    <a:cubicBezTo>
                      <a:pt x="525" y="0"/>
                      <a:pt x="518" y="6"/>
                      <a:pt x="518" y="14"/>
                    </a:cubicBezTo>
                    <a:cubicBezTo>
                      <a:pt x="518" y="22"/>
                      <a:pt x="525" y="28"/>
                      <a:pt x="533" y="28"/>
                    </a:cubicBezTo>
                    <a:cubicBezTo>
                      <a:pt x="540" y="28"/>
                      <a:pt x="547" y="22"/>
                      <a:pt x="547" y="14"/>
                    </a:cubicBezTo>
                    <a:close/>
                    <a:moveTo>
                      <a:pt x="547" y="52"/>
                    </a:moveTo>
                    <a:cubicBezTo>
                      <a:pt x="547" y="44"/>
                      <a:pt x="540" y="38"/>
                      <a:pt x="533" y="38"/>
                    </a:cubicBezTo>
                    <a:cubicBezTo>
                      <a:pt x="525" y="38"/>
                      <a:pt x="518" y="44"/>
                      <a:pt x="518" y="52"/>
                    </a:cubicBezTo>
                    <a:cubicBezTo>
                      <a:pt x="518" y="60"/>
                      <a:pt x="525" y="66"/>
                      <a:pt x="533" y="66"/>
                    </a:cubicBezTo>
                    <a:cubicBezTo>
                      <a:pt x="540" y="66"/>
                      <a:pt x="547" y="60"/>
                      <a:pt x="547" y="52"/>
                    </a:cubicBezTo>
                    <a:close/>
                    <a:moveTo>
                      <a:pt x="547" y="90"/>
                    </a:moveTo>
                    <a:cubicBezTo>
                      <a:pt x="547" y="82"/>
                      <a:pt x="540" y="76"/>
                      <a:pt x="533" y="76"/>
                    </a:cubicBezTo>
                    <a:cubicBezTo>
                      <a:pt x="525" y="76"/>
                      <a:pt x="518" y="82"/>
                      <a:pt x="518" y="90"/>
                    </a:cubicBezTo>
                    <a:cubicBezTo>
                      <a:pt x="518" y="98"/>
                      <a:pt x="525" y="104"/>
                      <a:pt x="533" y="104"/>
                    </a:cubicBezTo>
                    <a:cubicBezTo>
                      <a:pt x="540" y="104"/>
                      <a:pt x="547" y="98"/>
                      <a:pt x="547" y="90"/>
                    </a:cubicBezTo>
                    <a:close/>
                    <a:moveTo>
                      <a:pt x="547" y="128"/>
                    </a:moveTo>
                    <a:cubicBezTo>
                      <a:pt x="547" y="120"/>
                      <a:pt x="540" y="114"/>
                      <a:pt x="533" y="114"/>
                    </a:cubicBezTo>
                    <a:cubicBezTo>
                      <a:pt x="525" y="114"/>
                      <a:pt x="518" y="120"/>
                      <a:pt x="518" y="128"/>
                    </a:cubicBezTo>
                    <a:cubicBezTo>
                      <a:pt x="518" y="136"/>
                      <a:pt x="525" y="142"/>
                      <a:pt x="533" y="142"/>
                    </a:cubicBezTo>
                    <a:cubicBezTo>
                      <a:pt x="540" y="142"/>
                      <a:pt x="547" y="136"/>
                      <a:pt x="547" y="128"/>
                    </a:cubicBezTo>
                    <a:close/>
                    <a:moveTo>
                      <a:pt x="489" y="14"/>
                    </a:moveTo>
                    <a:cubicBezTo>
                      <a:pt x="489" y="6"/>
                      <a:pt x="483" y="0"/>
                      <a:pt x="475" y="0"/>
                    </a:cubicBezTo>
                    <a:cubicBezTo>
                      <a:pt x="467" y="0"/>
                      <a:pt x="461" y="6"/>
                      <a:pt x="461" y="14"/>
                    </a:cubicBezTo>
                    <a:cubicBezTo>
                      <a:pt x="461" y="22"/>
                      <a:pt x="467" y="28"/>
                      <a:pt x="475" y="28"/>
                    </a:cubicBezTo>
                    <a:cubicBezTo>
                      <a:pt x="483" y="28"/>
                      <a:pt x="489" y="22"/>
                      <a:pt x="489" y="14"/>
                    </a:cubicBezTo>
                    <a:close/>
                    <a:moveTo>
                      <a:pt x="489" y="52"/>
                    </a:moveTo>
                    <a:cubicBezTo>
                      <a:pt x="489" y="44"/>
                      <a:pt x="483" y="38"/>
                      <a:pt x="475" y="38"/>
                    </a:cubicBezTo>
                    <a:cubicBezTo>
                      <a:pt x="467" y="38"/>
                      <a:pt x="461" y="44"/>
                      <a:pt x="461" y="52"/>
                    </a:cubicBezTo>
                    <a:cubicBezTo>
                      <a:pt x="461" y="60"/>
                      <a:pt x="467" y="66"/>
                      <a:pt x="475" y="66"/>
                    </a:cubicBezTo>
                    <a:cubicBezTo>
                      <a:pt x="483" y="66"/>
                      <a:pt x="489" y="60"/>
                      <a:pt x="489" y="52"/>
                    </a:cubicBezTo>
                    <a:close/>
                    <a:moveTo>
                      <a:pt x="489" y="90"/>
                    </a:moveTo>
                    <a:cubicBezTo>
                      <a:pt x="489" y="82"/>
                      <a:pt x="483" y="76"/>
                      <a:pt x="475" y="76"/>
                    </a:cubicBezTo>
                    <a:cubicBezTo>
                      <a:pt x="467" y="76"/>
                      <a:pt x="461" y="82"/>
                      <a:pt x="461" y="90"/>
                    </a:cubicBezTo>
                    <a:cubicBezTo>
                      <a:pt x="461" y="98"/>
                      <a:pt x="467" y="104"/>
                      <a:pt x="475" y="104"/>
                    </a:cubicBezTo>
                    <a:cubicBezTo>
                      <a:pt x="483" y="104"/>
                      <a:pt x="489" y="98"/>
                      <a:pt x="489" y="90"/>
                    </a:cubicBezTo>
                    <a:close/>
                    <a:moveTo>
                      <a:pt x="489" y="128"/>
                    </a:moveTo>
                    <a:cubicBezTo>
                      <a:pt x="489" y="120"/>
                      <a:pt x="483" y="114"/>
                      <a:pt x="475" y="114"/>
                    </a:cubicBezTo>
                    <a:cubicBezTo>
                      <a:pt x="467" y="114"/>
                      <a:pt x="461" y="120"/>
                      <a:pt x="461" y="128"/>
                    </a:cubicBezTo>
                    <a:cubicBezTo>
                      <a:pt x="461" y="136"/>
                      <a:pt x="467" y="142"/>
                      <a:pt x="475" y="142"/>
                    </a:cubicBezTo>
                    <a:cubicBezTo>
                      <a:pt x="483" y="142"/>
                      <a:pt x="489" y="136"/>
                      <a:pt x="489" y="128"/>
                    </a:cubicBezTo>
                    <a:close/>
                    <a:moveTo>
                      <a:pt x="432" y="14"/>
                    </a:moveTo>
                    <a:cubicBezTo>
                      <a:pt x="432" y="6"/>
                      <a:pt x="425" y="0"/>
                      <a:pt x="417" y="0"/>
                    </a:cubicBezTo>
                    <a:cubicBezTo>
                      <a:pt x="410" y="0"/>
                      <a:pt x="403" y="6"/>
                      <a:pt x="403" y="14"/>
                    </a:cubicBezTo>
                    <a:cubicBezTo>
                      <a:pt x="403" y="22"/>
                      <a:pt x="410" y="28"/>
                      <a:pt x="417" y="28"/>
                    </a:cubicBezTo>
                    <a:cubicBezTo>
                      <a:pt x="425" y="28"/>
                      <a:pt x="432" y="22"/>
                      <a:pt x="432" y="14"/>
                    </a:cubicBezTo>
                    <a:close/>
                    <a:moveTo>
                      <a:pt x="432" y="52"/>
                    </a:moveTo>
                    <a:cubicBezTo>
                      <a:pt x="432" y="44"/>
                      <a:pt x="425" y="38"/>
                      <a:pt x="417" y="38"/>
                    </a:cubicBezTo>
                    <a:cubicBezTo>
                      <a:pt x="410" y="38"/>
                      <a:pt x="403" y="44"/>
                      <a:pt x="403" y="52"/>
                    </a:cubicBezTo>
                    <a:cubicBezTo>
                      <a:pt x="403" y="60"/>
                      <a:pt x="410" y="66"/>
                      <a:pt x="417" y="66"/>
                    </a:cubicBezTo>
                    <a:cubicBezTo>
                      <a:pt x="425" y="66"/>
                      <a:pt x="432" y="60"/>
                      <a:pt x="432" y="52"/>
                    </a:cubicBezTo>
                    <a:close/>
                    <a:moveTo>
                      <a:pt x="432" y="90"/>
                    </a:moveTo>
                    <a:cubicBezTo>
                      <a:pt x="432" y="82"/>
                      <a:pt x="425" y="76"/>
                      <a:pt x="417" y="76"/>
                    </a:cubicBezTo>
                    <a:cubicBezTo>
                      <a:pt x="410" y="76"/>
                      <a:pt x="403" y="82"/>
                      <a:pt x="403" y="90"/>
                    </a:cubicBezTo>
                    <a:cubicBezTo>
                      <a:pt x="403" y="98"/>
                      <a:pt x="410" y="104"/>
                      <a:pt x="417" y="104"/>
                    </a:cubicBezTo>
                    <a:cubicBezTo>
                      <a:pt x="425" y="104"/>
                      <a:pt x="432" y="98"/>
                      <a:pt x="432" y="90"/>
                    </a:cubicBezTo>
                    <a:close/>
                    <a:moveTo>
                      <a:pt x="432" y="128"/>
                    </a:moveTo>
                    <a:cubicBezTo>
                      <a:pt x="432" y="120"/>
                      <a:pt x="425" y="114"/>
                      <a:pt x="417" y="114"/>
                    </a:cubicBezTo>
                    <a:cubicBezTo>
                      <a:pt x="410" y="114"/>
                      <a:pt x="403" y="120"/>
                      <a:pt x="403" y="128"/>
                    </a:cubicBezTo>
                    <a:cubicBezTo>
                      <a:pt x="403" y="136"/>
                      <a:pt x="410" y="142"/>
                      <a:pt x="417" y="142"/>
                    </a:cubicBezTo>
                    <a:cubicBezTo>
                      <a:pt x="425" y="142"/>
                      <a:pt x="432" y="136"/>
                      <a:pt x="432" y="128"/>
                    </a:cubicBezTo>
                    <a:close/>
                    <a:moveTo>
                      <a:pt x="316" y="14"/>
                    </a:moveTo>
                    <a:cubicBezTo>
                      <a:pt x="316" y="6"/>
                      <a:pt x="310" y="0"/>
                      <a:pt x="302" y="0"/>
                    </a:cubicBezTo>
                    <a:cubicBezTo>
                      <a:pt x="294" y="0"/>
                      <a:pt x="288" y="6"/>
                      <a:pt x="288" y="14"/>
                    </a:cubicBezTo>
                    <a:cubicBezTo>
                      <a:pt x="288" y="22"/>
                      <a:pt x="294" y="28"/>
                      <a:pt x="302" y="28"/>
                    </a:cubicBezTo>
                    <a:cubicBezTo>
                      <a:pt x="310" y="28"/>
                      <a:pt x="316" y="22"/>
                      <a:pt x="316" y="14"/>
                    </a:cubicBezTo>
                    <a:close/>
                    <a:moveTo>
                      <a:pt x="316" y="52"/>
                    </a:moveTo>
                    <a:cubicBezTo>
                      <a:pt x="316" y="44"/>
                      <a:pt x="310" y="38"/>
                      <a:pt x="302" y="38"/>
                    </a:cubicBezTo>
                    <a:cubicBezTo>
                      <a:pt x="294" y="38"/>
                      <a:pt x="288" y="44"/>
                      <a:pt x="288" y="52"/>
                    </a:cubicBezTo>
                    <a:cubicBezTo>
                      <a:pt x="288" y="60"/>
                      <a:pt x="294" y="66"/>
                      <a:pt x="302" y="66"/>
                    </a:cubicBezTo>
                    <a:cubicBezTo>
                      <a:pt x="310" y="66"/>
                      <a:pt x="316" y="60"/>
                      <a:pt x="316" y="52"/>
                    </a:cubicBezTo>
                    <a:close/>
                    <a:moveTo>
                      <a:pt x="316" y="90"/>
                    </a:moveTo>
                    <a:cubicBezTo>
                      <a:pt x="316" y="82"/>
                      <a:pt x="310" y="76"/>
                      <a:pt x="302" y="76"/>
                    </a:cubicBezTo>
                    <a:cubicBezTo>
                      <a:pt x="294" y="76"/>
                      <a:pt x="288" y="82"/>
                      <a:pt x="288" y="90"/>
                    </a:cubicBezTo>
                    <a:cubicBezTo>
                      <a:pt x="288" y="98"/>
                      <a:pt x="294" y="104"/>
                      <a:pt x="302" y="104"/>
                    </a:cubicBezTo>
                    <a:cubicBezTo>
                      <a:pt x="310" y="104"/>
                      <a:pt x="316" y="98"/>
                      <a:pt x="316" y="90"/>
                    </a:cubicBezTo>
                    <a:close/>
                    <a:moveTo>
                      <a:pt x="316" y="128"/>
                    </a:moveTo>
                    <a:cubicBezTo>
                      <a:pt x="316" y="120"/>
                      <a:pt x="310" y="114"/>
                      <a:pt x="302" y="114"/>
                    </a:cubicBezTo>
                    <a:cubicBezTo>
                      <a:pt x="294" y="114"/>
                      <a:pt x="288" y="120"/>
                      <a:pt x="288" y="128"/>
                    </a:cubicBezTo>
                    <a:cubicBezTo>
                      <a:pt x="288" y="136"/>
                      <a:pt x="294" y="142"/>
                      <a:pt x="302" y="142"/>
                    </a:cubicBezTo>
                    <a:cubicBezTo>
                      <a:pt x="310" y="142"/>
                      <a:pt x="316" y="136"/>
                      <a:pt x="316" y="128"/>
                    </a:cubicBezTo>
                    <a:close/>
                    <a:moveTo>
                      <a:pt x="259" y="14"/>
                    </a:moveTo>
                    <a:cubicBezTo>
                      <a:pt x="259" y="6"/>
                      <a:pt x="253" y="0"/>
                      <a:pt x="245" y="0"/>
                    </a:cubicBezTo>
                    <a:cubicBezTo>
                      <a:pt x="237" y="0"/>
                      <a:pt x="231" y="6"/>
                      <a:pt x="231" y="14"/>
                    </a:cubicBezTo>
                    <a:cubicBezTo>
                      <a:pt x="231" y="22"/>
                      <a:pt x="237" y="28"/>
                      <a:pt x="245" y="28"/>
                    </a:cubicBezTo>
                    <a:cubicBezTo>
                      <a:pt x="253" y="28"/>
                      <a:pt x="259" y="22"/>
                      <a:pt x="259" y="14"/>
                    </a:cubicBezTo>
                    <a:close/>
                    <a:moveTo>
                      <a:pt x="259" y="52"/>
                    </a:moveTo>
                    <a:cubicBezTo>
                      <a:pt x="259" y="44"/>
                      <a:pt x="253" y="38"/>
                      <a:pt x="245" y="38"/>
                    </a:cubicBezTo>
                    <a:cubicBezTo>
                      <a:pt x="237" y="38"/>
                      <a:pt x="231" y="44"/>
                      <a:pt x="231" y="52"/>
                    </a:cubicBezTo>
                    <a:cubicBezTo>
                      <a:pt x="231" y="60"/>
                      <a:pt x="237" y="66"/>
                      <a:pt x="245" y="66"/>
                    </a:cubicBezTo>
                    <a:cubicBezTo>
                      <a:pt x="253" y="66"/>
                      <a:pt x="259" y="60"/>
                      <a:pt x="259" y="52"/>
                    </a:cubicBezTo>
                    <a:close/>
                    <a:moveTo>
                      <a:pt x="259" y="90"/>
                    </a:moveTo>
                    <a:cubicBezTo>
                      <a:pt x="259" y="82"/>
                      <a:pt x="253" y="76"/>
                      <a:pt x="245" y="76"/>
                    </a:cubicBezTo>
                    <a:cubicBezTo>
                      <a:pt x="237" y="76"/>
                      <a:pt x="231" y="82"/>
                      <a:pt x="231" y="90"/>
                    </a:cubicBezTo>
                    <a:cubicBezTo>
                      <a:pt x="231" y="98"/>
                      <a:pt x="237" y="104"/>
                      <a:pt x="245" y="104"/>
                    </a:cubicBezTo>
                    <a:cubicBezTo>
                      <a:pt x="253" y="104"/>
                      <a:pt x="259" y="98"/>
                      <a:pt x="259" y="90"/>
                    </a:cubicBezTo>
                    <a:close/>
                    <a:moveTo>
                      <a:pt x="259" y="128"/>
                    </a:moveTo>
                    <a:cubicBezTo>
                      <a:pt x="259" y="120"/>
                      <a:pt x="253" y="114"/>
                      <a:pt x="245" y="114"/>
                    </a:cubicBezTo>
                    <a:cubicBezTo>
                      <a:pt x="237" y="114"/>
                      <a:pt x="231" y="120"/>
                      <a:pt x="231" y="128"/>
                    </a:cubicBezTo>
                    <a:cubicBezTo>
                      <a:pt x="231" y="136"/>
                      <a:pt x="237" y="142"/>
                      <a:pt x="245" y="142"/>
                    </a:cubicBezTo>
                    <a:cubicBezTo>
                      <a:pt x="253" y="142"/>
                      <a:pt x="259" y="136"/>
                      <a:pt x="259" y="128"/>
                    </a:cubicBezTo>
                    <a:close/>
                    <a:moveTo>
                      <a:pt x="201" y="14"/>
                    </a:moveTo>
                    <a:cubicBezTo>
                      <a:pt x="201" y="6"/>
                      <a:pt x="195" y="0"/>
                      <a:pt x="187" y="0"/>
                    </a:cubicBezTo>
                    <a:cubicBezTo>
                      <a:pt x="179" y="0"/>
                      <a:pt x="173" y="6"/>
                      <a:pt x="173" y="14"/>
                    </a:cubicBezTo>
                    <a:cubicBezTo>
                      <a:pt x="173" y="22"/>
                      <a:pt x="179" y="28"/>
                      <a:pt x="187" y="28"/>
                    </a:cubicBezTo>
                    <a:cubicBezTo>
                      <a:pt x="195" y="28"/>
                      <a:pt x="201" y="22"/>
                      <a:pt x="201" y="14"/>
                    </a:cubicBezTo>
                    <a:close/>
                    <a:moveTo>
                      <a:pt x="201" y="52"/>
                    </a:moveTo>
                    <a:cubicBezTo>
                      <a:pt x="201" y="44"/>
                      <a:pt x="195" y="38"/>
                      <a:pt x="187" y="38"/>
                    </a:cubicBezTo>
                    <a:cubicBezTo>
                      <a:pt x="179" y="38"/>
                      <a:pt x="173" y="44"/>
                      <a:pt x="173" y="52"/>
                    </a:cubicBezTo>
                    <a:cubicBezTo>
                      <a:pt x="173" y="60"/>
                      <a:pt x="179" y="66"/>
                      <a:pt x="187" y="66"/>
                    </a:cubicBezTo>
                    <a:cubicBezTo>
                      <a:pt x="195" y="66"/>
                      <a:pt x="201" y="60"/>
                      <a:pt x="201" y="52"/>
                    </a:cubicBezTo>
                    <a:close/>
                    <a:moveTo>
                      <a:pt x="201" y="90"/>
                    </a:moveTo>
                    <a:cubicBezTo>
                      <a:pt x="201" y="82"/>
                      <a:pt x="195" y="76"/>
                      <a:pt x="187" y="76"/>
                    </a:cubicBezTo>
                    <a:cubicBezTo>
                      <a:pt x="179" y="76"/>
                      <a:pt x="173" y="82"/>
                      <a:pt x="173" y="90"/>
                    </a:cubicBezTo>
                    <a:cubicBezTo>
                      <a:pt x="173" y="98"/>
                      <a:pt x="179" y="104"/>
                      <a:pt x="187" y="104"/>
                    </a:cubicBezTo>
                    <a:cubicBezTo>
                      <a:pt x="195" y="104"/>
                      <a:pt x="201" y="98"/>
                      <a:pt x="201" y="90"/>
                    </a:cubicBezTo>
                    <a:close/>
                    <a:moveTo>
                      <a:pt x="201" y="128"/>
                    </a:moveTo>
                    <a:cubicBezTo>
                      <a:pt x="201" y="120"/>
                      <a:pt x="195" y="114"/>
                      <a:pt x="187" y="114"/>
                    </a:cubicBezTo>
                    <a:cubicBezTo>
                      <a:pt x="179" y="114"/>
                      <a:pt x="173" y="120"/>
                      <a:pt x="173" y="128"/>
                    </a:cubicBezTo>
                    <a:cubicBezTo>
                      <a:pt x="173" y="136"/>
                      <a:pt x="179" y="142"/>
                      <a:pt x="187" y="142"/>
                    </a:cubicBezTo>
                    <a:cubicBezTo>
                      <a:pt x="195" y="142"/>
                      <a:pt x="201" y="136"/>
                      <a:pt x="201" y="128"/>
                    </a:cubicBezTo>
                    <a:close/>
                    <a:moveTo>
                      <a:pt x="144" y="14"/>
                    </a:moveTo>
                    <a:cubicBezTo>
                      <a:pt x="144" y="6"/>
                      <a:pt x="137" y="0"/>
                      <a:pt x="130" y="0"/>
                    </a:cubicBezTo>
                    <a:cubicBezTo>
                      <a:pt x="122" y="0"/>
                      <a:pt x="115" y="6"/>
                      <a:pt x="115" y="14"/>
                    </a:cubicBezTo>
                    <a:cubicBezTo>
                      <a:pt x="115" y="22"/>
                      <a:pt x="122" y="28"/>
                      <a:pt x="130" y="28"/>
                    </a:cubicBezTo>
                    <a:cubicBezTo>
                      <a:pt x="137" y="28"/>
                      <a:pt x="144" y="22"/>
                      <a:pt x="144" y="14"/>
                    </a:cubicBezTo>
                    <a:close/>
                    <a:moveTo>
                      <a:pt x="144" y="52"/>
                    </a:moveTo>
                    <a:cubicBezTo>
                      <a:pt x="144" y="44"/>
                      <a:pt x="137" y="38"/>
                      <a:pt x="130" y="38"/>
                    </a:cubicBezTo>
                    <a:cubicBezTo>
                      <a:pt x="122" y="38"/>
                      <a:pt x="115" y="44"/>
                      <a:pt x="115" y="52"/>
                    </a:cubicBezTo>
                    <a:cubicBezTo>
                      <a:pt x="115" y="60"/>
                      <a:pt x="122" y="66"/>
                      <a:pt x="130" y="66"/>
                    </a:cubicBezTo>
                    <a:cubicBezTo>
                      <a:pt x="137" y="66"/>
                      <a:pt x="144" y="60"/>
                      <a:pt x="144" y="52"/>
                    </a:cubicBezTo>
                    <a:close/>
                    <a:moveTo>
                      <a:pt x="144" y="90"/>
                    </a:moveTo>
                    <a:cubicBezTo>
                      <a:pt x="144" y="82"/>
                      <a:pt x="137" y="76"/>
                      <a:pt x="130" y="76"/>
                    </a:cubicBezTo>
                    <a:cubicBezTo>
                      <a:pt x="122" y="76"/>
                      <a:pt x="115" y="82"/>
                      <a:pt x="115" y="90"/>
                    </a:cubicBezTo>
                    <a:cubicBezTo>
                      <a:pt x="115" y="98"/>
                      <a:pt x="122" y="104"/>
                      <a:pt x="130" y="104"/>
                    </a:cubicBezTo>
                    <a:cubicBezTo>
                      <a:pt x="137" y="104"/>
                      <a:pt x="144" y="98"/>
                      <a:pt x="144" y="90"/>
                    </a:cubicBezTo>
                    <a:close/>
                    <a:moveTo>
                      <a:pt x="144" y="128"/>
                    </a:moveTo>
                    <a:cubicBezTo>
                      <a:pt x="144" y="120"/>
                      <a:pt x="137" y="114"/>
                      <a:pt x="130" y="114"/>
                    </a:cubicBezTo>
                    <a:cubicBezTo>
                      <a:pt x="122" y="114"/>
                      <a:pt x="115" y="120"/>
                      <a:pt x="115" y="128"/>
                    </a:cubicBezTo>
                    <a:cubicBezTo>
                      <a:pt x="115" y="136"/>
                      <a:pt x="122" y="142"/>
                      <a:pt x="130" y="142"/>
                    </a:cubicBezTo>
                    <a:cubicBezTo>
                      <a:pt x="137" y="142"/>
                      <a:pt x="144" y="136"/>
                      <a:pt x="144" y="128"/>
                    </a:cubicBezTo>
                    <a:close/>
                    <a:moveTo>
                      <a:pt x="86" y="14"/>
                    </a:moveTo>
                    <a:cubicBezTo>
                      <a:pt x="86" y="6"/>
                      <a:pt x="80" y="0"/>
                      <a:pt x="72" y="0"/>
                    </a:cubicBezTo>
                    <a:cubicBezTo>
                      <a:pt x="64" y="0"/>
                      <a:pt x="58" y="6"/>
                      <a:pt x="58" y="14"/>
                    </a:cubicBezTo>
                    <a:cubicBezTo>
                      <a:pt x="58" y="22"/>
                      <a:pt x="64" y="28"/>
                      <a:pt x="72" y="28"/>
                    </a:cubicBezTo>
                    <a:cubicBezTo>
                      <a:pt x="80" y="28"/>
                      <a:pt x="86" y="22"/>
                      <a:pt x="86" y="14"/>
                    </a:cubicBezTo>
                    <a:close/>
                    <a:moveTo>
                      <a:pt x="86" y="52"/>
                    </a:moveTo>
                    <a:cubicBezTo>
                      <a:pt x="86" y="44"/>
                      <a:pt x="80" y="38"/>
                      <a:pt x="72" y="38"/>
                    </a:cubicBezTo>
                    <a:cubicBezTo>
                      <a:pt x="64" y="38"/>
                      <a:pt x="58" y="44"/>
                      <a:pt x="58" y="52"/>
                    </a:cubicBezTo>
                    <a:cubicBezTo>
                      <a:pt x="58" y="60"/>
                      <a:pt x="64" y="66"/>
                      <a:pt x="72" y="66"/>
                    </a:cubicBezTo>
                    <a:cubicBezTo>
                      <a:pt x="80" y="66"/>
                      <a:pt x="86" y="60"/>
                      <a:pt x="86" y="52"/>
                    </a:cubicBezTo>
                    <a:close/>
                    <a:moveTo>
                      <a:pt x="86" y="90"/>
                    </a:moveTo>
                    <a:cubicBezTo>
                      <a:pt x="86" y="82"/>
                      <a:pt x="80" y="76"/>
                      <a:pt x="72" y="76"/>
                    </a:cubicBezTo>
                    <a:cubicBezTo>
                      <a:pt x="64" y="76"/>
                      <a:pt x="58" y="82"/>
                      <a:pt x="58" y="90"/>
                    </a:cubicBezTo>
                    <a:cubicBezTo>
                      <a:pt x="58" y="98"/>
                      <a:pt x="64" y="104"/>
                      <a:pt x="72" y="104"/>
                    </a:cubicBezTo>
                    <a:cubicBezTo>
                      <a:pt x="80" y="104"/>
                      <a:pt x="86" y="98"/>
                      <a:pt x="86" y="90"/>
                    </a:cubicBezTo>
                    <a:close/>
                    <a:moveTo>
                      <a:pt x="86" y="128"/>
                    </a:moveTo>
                    <a:cubicBezTo>
                      <a:pt x="86" y="120"/>
                      <a:pt x="80" y="114"/>
                      <a:pt x="72" y="114"/>
                    </a:cubicBezTo>
                    <a:cubicBezTo>
                      <a:pt x="64" y="114"/>
                      <a:pt x="58" y="120"/>
                      <a:pt x="58" y="128"/>
                    </a:cubicBezTo>
                    <a:cubicBezTo>
                      <a:pt x="58" y="136"/>
                      <a:pt x="64" y="142"/>
                      <a:pt x="72" y="142"/>
                    </a:cubicBezTo>
                    <a:cubicBezTo>
                      <a:pt x="80" y="142"/>
                      <a:pt x="86" y="136"/>
                      <a:pt x="86" y="128"/>
                    </a:cubicBezTo>
                    <a:close/>
                    <a:moveTo>
                      <a:pt x="29" y="14"/>
                    </a:move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  <a:cubicBezTo>
                      <a:pt x="22" y="28"/>
                      <a:pt x="29" y="22"/>
                      <a:pt x="29" y="14"/>
                    </a:cubicBezTo>
                    <a:close/>
                    <a:moveTo>
                      <a:pt x="29" y="52"/>
                    </a:moveTo>
                    <a:cubicBezTo>
                      <a:pt x="29" y="44"/>
                      <a:pt x="22" y="38"/>
                      <a:pt x="14" y="38"/>
                    </a:cubicBezTo>
                    <a:cubicBezTo>
                      <a:pt x="7" y="38"/>
                      <a:pt x="0" y="44"/>
                      <a:pt x="0" y="52"/>
                    </a:cubicBezTo>
                    <a:cubicBezTo>
                      <a:pt x="0" y="60"/>
                      <a:pt x="7" y="66"/>
                      <a:pt x="14" y="66"/>
                    </a:cubicBezTo>
                    <a:cubicBezTo>
                      <a:pt x="22" y="66"/>
                      <a:pt x="29" y="60"/>
                      <a:pt x="29" y="52"/>
                    </a:cubicBezTo>
                    <a:close/>
                    <a:moveTo>
                      <a:pt x="29" y="90"/>
                    </a:moveTo>
                    <a:cubicBezTo>
                      <a:pt x="29" y="82"/>
                      <a:pt x="22" y="76"/>
                      <a:pt x="14" y="76"/>
                    </a:cubicBezTo>
                    <a:cubicBezTo>
                      <a:pt x="7" y="76"/>
                      <a:pt x="0" y="82"/>
                      <a:pt x="0" y="90"/>
                    </a:cubicBezTo>
                    <a:cubicBezTo>
                      <a:pt x="0" y="98"/>
                      <a:pt x="7" y="104"/>
                      <a:pt x="14" y="104"/>
                    </a:cubicBezTo>
                    <a:cubicBezTo>
                      <a:pt x="22" y="104"/>
                      <a:pt x="29" y="98"/>
                      <a:pt x="29" y="90"/>
                    </a:cubicBezTo>
                    <a:close/>
                    <a:moveTo>
                      <a:pt x="29" y="128"/>
                    </a:moveTo>
                    <a:cubicBezTo>
                      <a:pt x="29" y="120"/>
                      <a:pt x="22" y="114"/>
                      <a:pt x="14" y="114"/>
                    </a:cubicBezTo>
                    <a:cubicBezTo>
                      <a:pt x="7" y="114"/>
                      <a:pt x="0" y="120"/>
                      <a:pt x="0" y="128"/>
                    </a:cubicBezTo>
                    <a:cubicBezTo>
                      <a:pt x="0" y="136"/>
                      <a:pt x="7" y="142"/>
                      <a:pt x="14" y="142"/>
                    </a:cubicBezTo>
                    <a:cubicBezTo>
                      <a:pt x="22" y="142"/>
                      <a:pt x="29" y="136"/>
                      <a:pt x="29" y="128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2" name="Picture 126">
                <a:extLst>
                  <a:ext uri="{FF2B5EF4-FFF2-40B4-BE49-F238E27FC236}">
                    <a16:creationId xmlns:a16="http://schemas.microsoft.com/office/drawing/2014/main" id="{EEF1C801-56A8-4E53-9314-D0DB6F27D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9" y="1873"/>
                <a:ext cx="311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4" name="Rectangle 127">
                <a:extLst>
                  <a:ext uri="{FF2B5EF4-FFF2-40B4-BE49-F238E27FC236}">
                    <a16:creationId xmlns:a16="http://schemas.microsoft.com/office/drawing/2014/main" id="{F290A695-671B-4E87-9657-8468D450C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1" y="1875"/>
                <a:ext cx="309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5" name="Rectangle 128">
                <a:extLst>
                  <a:ext uri="{FF2B5EF4-FFF2-40B4-BE49-F238E27FC236}">
                    <a16:creationId xmlns:a16="http://schemas.microsoft.com/office/drawing/2014/main" id="{60693E14-681F-4813-AB45-83D477A65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882"/>
                <a:ext cx="43" cy="11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6" name="Rectangle 129">
                <a:extLst>
                  <a:ext uri="{FF2B5EF4-FFF2-40B4-BE49-F238E27FC236}">
                    <a16:creationId xmlns:a16="http://schemas.microsoft.com/office/drawing/2014/main" id="{927D8CE1-D5E2-4A94-80D4-2A857A7E4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882"/>
                <a:ext cx="43" cy="11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6" name="Picture 130">
                <a:extLst>
                  <a:ext uri="{FF2B5EF4-FFF2-40B4-BE49-F238E27FC236}">
                    <a16:creationId xmlns:a16="http://schemas.microsoft.com/office/drawing/2014/main" id="{D1EACCA7-8D3F-4310-8614-77C1CD6BAE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7" name="Rectangle 131">
                <a:extLst>
                  <a:ext uri="{FF2B5EF4-FFF2-40B4-BE49-F238E27FC236}">
                    <a16:creationId xmlns:a16="http://schemas.microsoft.com/office/drawing/2014/main" id="{691BAA87-6E77-43FF-B5D1-2E6EF398C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8" name="Picture 132">
                <a:extLst>
                  <a:ext uri="{FF2B5EF4-FFF2-40B4-BE49-F238E27FC236}">
                    <a16:creationId xmlns:a16="http://schemas.microsoft.com/office/drawing/2014/main" id="{CEBDC205-F1D7-4561-9157-C8BB66EBD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9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8" name="Freeform 133">
                <a:extLst>
                  <a:ext uri="{FF2B5EF4-FFF2-40B4-BE49-F238E27FC236}">
                    <a16:creationId xmlns:a16="http://schemas.microsoft.com/office/drawing/2014/main" id="{807A24DC-6E56-4349-8D30-325F3CB93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9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0" name="Picture 134">
                <a:extLst>
                  <a:ext uri="{FF2B5EF4-FFF2-40B4-BE49-F238E27FC236}">
                    <a16:creationId xmlns:a16="http://schemas.microsoft.com/office/drawing/2014/main" id="{308586E6-04C5-4CF2-9A40-373059DE4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7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9" name="Freeform 135">
                <a:extLst>
                  <a:ext uri="{FF2B5EF4-FFF2-40B4-BE49-F238E27FC236}">
                    <a16:creationId xmlns:a16="http://schemas.microsoft.com/office/drawing/2014/main" id="{628E53C2-2945-4393-A9DE-61E5B759D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77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2" name="Picture 136">
                <a:extLst>
                  <a:ext uri="{FF2B5EF4-FFF2-40B4-BE49-F238E27FC236}">
                    <a16:creationId xmlns:a16="http://schemas.microsoft.com/office/drawing/2014/main" id="{C1522772-B57F-4C7A-8388-386AF4D69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0" name="Rectangle 137">
                <a:extLst>
                  <a:ext uri="{FF2B5EF4-FFF2-40B4-BE49-F238E27FC236}">
                    <a16:creationId xmlns:a16="http://schemas.microsoft.com/office/drawing/2014/main" id="{3CD95AB6-71C5-415D-92BA-ABB5424A0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4" name="Picture 138">
                <a:extLst>
                  <a:ext uri="{FF2B5EF4-FFF2-40B4-BE49-F238E27FC236}">
                    <a16:creationId xmlns:a16="http://schemas.microsoft.com/office/drawing/2014/main" id="{6E37B5BF-3AB3-4236-8DF6-E1D8CD0AC2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9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1" name="Freeform 139">
                <a:extLst>
                  <a:ext uri="{FF2B5EF4-FFF2-40B4-BE49-F238E27FC236}">
                    <a16:creationId xmlns:a16="http://schemas.microsoft.com/office/drawing/2014/main" id="{F5C4E4FE-3530-420A-B0F1-491E9581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9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6" name="Picture 140">
                <a:extLst>
                  <a:ext uri="{FF2B5EF4-FFF2-40B4-BE49-F238E27FC236}">
                    <a16:creationId xmlns:a16="http://schemas.microsoft.com/office/drawing/2014/main" id="{1D5E4594-D808-4548-9DA8-CF94AF592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7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2" name="Freeform 141">
                <a:extLst>
                  <a:ext uri="{FF2B5EF4-FFF2-40B4-BE49-F238E27FC236}">
                    <a16:creationId xmlns:a16="http://schemas.microsoft.com/office/drawing/2014/main" id="{F803F7B3-0469-4108-8293-9E9E7E339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77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8" name="Picture 142">
                <a:extLst>
                  <a:ext uri="{FF2B5EF4-FFF2-40B4-BE49-F238E27FC236}">
                    <a16:creationId xmlns:a16="http://schemas.microsoft.com/office/drawing/2014/main" id="{1BCCD88F-44D9-4262-9AEA-8627AC77E9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3" name="Rectangle 143">
                <a:extLst>
                  <a:ext uri="{FF2B5EF4-FFF2-40B4-BE49-F238E27FC236}">
                    <a16:creationId xmlns:a16="http://schemas.microsoft.com/office/drawing/2014/main" id="{4B94974E-91DE-423D-8FB7-F941224FA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0" name="Picture 144">
                <a:extLst>
                  <a:ext uri="{FF2B5EF4-FFF2-40B4-BE49-F238E27FC236}">
                    <a16:creationId xmlns:a16="http://schemas.microsoft.com/office/drawing/2014/main" id="{08042151-4C39-490E-B7CC-835468A86A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9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4" name="Freeform 145">
                <a:extLst>
                  <a:ext uri="{FF2B5EF4-FFF2-40B4-BE49-F238E27FC236}">
                    <a16:creationId xmlns:a16="http://schemas.microsoft.com/office/drawing/2014/main" id="{68B49C14-BFAA-46B0-AB8B-48FF305D6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9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2" name="Picture 146">
                <a:extLst>
                  <a:ext uri="{FF2B5EF4-FFF2-40B4-BE49-F238E27FC236}">
                    <a16:creationId xmlns:a16="http://schemas.microsoft.com/office/drawing/2014/main" id="{CE68241E-C495-4962-B8C2-E4E8E889C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7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5" name="Freeform 147">
                <a:extLst>
                  <a:ext uri="{FF2B5EF4-FFF2-40B4-BE49-F238E27FC236}">
                    <a16:creationId xmlns:a16="http://schemas.microsoft.com/office/drawing/2014/main" id="{55058633-92BE-4E24-8A21-6E7AD170C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77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4" name="Picture 148">
                <a:extLst>
                  <a:ext uri="{FF2B5EF4-FFF2-40B4-BE49-F238E27FC236}">
                    <a16:creationId xmlns:a16="http://schemas.microsoft.com/office/drawing/2014/main" id="{3B38133E-A9C1-49AA-A0AC-E5D84B434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6" name="Rectangle 149">
                <a:extLst>
                  <a:ext uri="{FF2B5EF4-FFF2-40B4-BE49-F238E27FC236}">
                    <a16:creationId xmlns:a16="http://schemas.microsoft.com/office/drawing/2014/main" id="{475A8D50-A398-4CD3-B2F5-74FC32DF6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6" name="Picture 150">
                <a:extLst>
                  <a:ext uri="{FF2B5EF4-FFF2-40B4-BE49-F238E27FC236}">
                    <a16:creationId xmlns:a16="http://schemas.microsoft.com/office/drawing/2014/main" id="{C6E8B88F-C56C-4E07-9542-3CEED1BE1F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9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7" name="Freeform 151">
                <a:extLst>
                  <a:ext uri="{FF2B5EF4-FFF2-40B4-BE49-F238E27FC236}">
                    <a16:creationId xmlns:a16="http://schemas.microsoft.com/office/drawing/2014/main" id="{E1810BCA-DE05-44EF-8BDA-6020F2E90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9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8" name="Picture 152">
                <a:extLst>
                  <a:ext uri="{FF2B5EF4-FFF2-40B4-BE49-F238E27FC236}">
                    <a16:creationId xmlns:a16="http://schemas.microsoft.com/office/drawing/2014/main" id="{AFA09383-27C5-4C7E-A444-36875A4DB6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7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8" name="Freeform 153">
                <a:extLst>
                  <a:ext uri="{FF2B5EF4-FFF2-40B4-BE49-F238E27FC236}">
                    <a16:creationId xmlns:a16="http://schemas.microsoft.com/office/drawing/2014/main" id="{1431A631-216C-49C5-BE25-6F1880679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77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0" name="Rectangle 154">
                <a:extLst>
                  <a:ext uri="{FF2B5EF4-FFF2-40B4-BE49-F238E27FC236}">
                    <a16:creationId xmlns:a16="http://schemas.microsoft.com/office/drawing/2014/main" id="{135BACC4-66DF-43C3-BE7D-5A5FC9B7F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" y="1878"/>
                <a:ext cx="79" cy="2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2" name="Freeform 155">
                <a:extLst>
                  <a:ext uri="{FF2B5EF4-FFF2-40B4-BE49-F238E27FC236}">
                    <a16:creationId xmlns:a16="http://schemas.microsoft.com/office/drawing/2014/main" id="{6FB087B2-9CEB-4157-81A1-4C1CE0F19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1885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2 w 137"/>
                  <a:gd name="T3" fmla="*/ 1 h 10"/>
                  <a:gd name="T4" fmla="*/ 135 w 137"/>
                  <a:gd name="T5" fmla="*/ 1 h 10"/>
                  <a:gd name="T6" fmla="*/ 137 w 137"/>
                  <a:gd name="T7" fmla="*/ 10 h 10"/>
                  <a:gd name="T8" fmla="*/ 137 w 137"/>
                  <a:gd name="T9" fmla="*/ 0 h 10"/>
                  <a:gd name="T10" fmla="*/ 0 w 137"/>
                  <a:gd name="T11" fmla="*/ 0 h 10"/>
                  <a:gd name="T12" fmla="*/ 0 w 13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2" y="1"/>
                    </a:lnTo>
                    <a:lnTo>
                      <a:pt x="135" y="1"/>
                    </a:lnTo>
                    <a:lnTo>
                      <a:pt x="137" y="10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4" name="Rectangle 156">
                <a:extLst>
                  <a:ext uri="{FF2B5EF4-FFF2-40B4-BE49-F238E27FC236}">
                    <a16:creationId xmlns:a16="http://schemas.microsoft.com/office/drawing/2014/main" id="{D33AF6FA-B2DC-48C5-813F-1604A83FA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8" y="1885"/>
                <a:ext cx="137" cy="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6" name="Freeform 157">
                <a:extLst>
                  <a:ext uri="{FF2B5EF4-FFF2-40B4-BE49-F238E27FC236}">
                    <a16:creationId xmlns:a16="http://schemas.microsoft.com/office/drawing/2014/main" id="{3AB3D3DD-350A-4688-A3F8-70B053BEC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1885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2 w 137"/>
                  <a:gd name="T3" fmla="*/ 1 h 10"/>
                  <a:gd name="T4" fmla="*/ 135 w 137"/>
                  <a:gd name="T5" fmla="*/ 1 h 10"/>
                  <a:gd name="T6" fmla="*/ 137 w 137"/>
                  <a:gd name="T7" fmla="*/ 10 h 10"/>
                  <a:gd name="T8" fmla="*/ 137 w 137"/>
                  <a:gd name="T9" fmla="*/ 0 h 10"/>
                  <a:gd name="T10" fmla="*/ 0 w 137"/>
                  <a:gd name="T11" fmla="*/ 0 h 10"/>
                  <a:gd name="T12" fmla="*/ 0 w 13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2" y="1"/>
                    </a:lnTo>
                    <a:lnTo>
                      <a:pt x="135" y="1"/>
                    </a:lnTo>
                    <a:lnTo>
                      <a:pt x="137" y="10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8" name="Freeform 158">
                <a:extLst>
                  <a:ext uri="{FF2B5EF4-FFF2-40B4-BE49-F238E27FC236}">
                    <a16:creationId xmlns:a16="http://schemas.microsoft.com/office/drawing/2014/main" id="{D158FFA1-7588-48E2-A06D-408FADB0EF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" y="1895"/>
                <a:ext cx="61" cy="6"/>
              </a:xfrm>
              <a:custGeom>
                <a:avLst/>
                <a:gdLst>
                  <a:gd name="T0" fmla="*/ 0 w 342"/>
                  <a:gd name="T1" fmla="*/ 18 h 36"/>
                  <a:gd name="T2" fmla="*/ 18 w 342"/>
                  <a:gd name="T3" fmla="*/ 0 h 36"/>
                  <a:gd name="T4" fmla="*/ 36 w 342"/>
                  <a:gd name="T5" fmla="*/ 18 h 36"/>
                  <a:gd name="T6" fmla="*/ 18 w 342"/>
                  <a:gd name="T7" fmla="*/ 36 h 36"/>
                  <a:gd name="T8" fmla="*/ 0 w 342"/>
                  <a:gd name="T9" fmla="*/ 18 h 36"/>
                  <a:gd name="T10" fmla="*/ 54 w 342"/>
                  <a:gd name="T11" fmla="*/ 18 h 36"/>
                  <a:gd name="T12" fmla="*/ 72 w 342"/>
                  <a:gd name="T13" fmla="*/ 0 h 36"/>
                  <a:gd name="T14" fmla="*/ 90 w 342"/>
                  <a:gd name="T15" fmla="*/ 18 h 36"/>
                  <a:gd name="T16" fmla="*/ 72 w 342"/>
                  <a:gd name="T17" fmla="*/ 36 h 36"/>
                  <a:gd name="T18" fmla="*/ 54 w 342"/>
                  <a:gd name="T19" fmla="*/ 18 h 36"/>
                  <a:gd name="T20" fmla="*/ 126 w 342"/>
                  <a:gd name="T21" fmla="*/ 36 h 36"/>
                  <a:gd name="T22" fmla="*/ 162 w 342"/>
                  <a:gd name="T23" fmla="*/ 36 h 36"/>
                  <a:gd name="T24" fmla="*/ 162 w 342"/>
                  <a:gd name="T25" fmla="*/ 0 h 36"/>
                  <a:gd name="T26" fmla="*/ 126 w 342"/>
                  <a:gd name="T27" fmla="*/ 0 h 36"/>
                  <a:gd name="T28" fmla="*/ 108 w 342"/>
                  <a:gd name="T29" fmla="*/ 18 h 36"/>
                  <a:gd name="T30" fmla="*/ 126 w 342"/>
                  <a:gd name="T31" fmla="*/ 36 h 36"/>
                  <a:gd name="T32" fmla="*/ 162 w 342"/>
                  <a:gd name="T33" fmla="*/ 36 h 36"/>
                  <a:gd name="T34" fmla="*/ 198 w 342"/>
                  <a:gd name="T35" fmla="*/ 36 h 36"/>
                  <a:gd name="T36" fmla="*/ 216 w 342"/>
                  <a:gd name="T37" fmla="*/ 18 h 36"/>
                  <a:gd name="T38" fmla="*/ 198 w 342"/>
                  <a:gd name="T39" fmla="*/ 0 h 36"/>
                  <a:gd name="T40" fmla="*/ 162 w 342"/>
                  <a:gd name="T41" fmla="*/ 0 h 36"/>
                  <a:gd name="T42" fmla="*/ 162 w 342"/>
                  <a:gd name="T43" fmla="*/ 36 h 36"/>
                  <a:gd name="T44" fmla="*/ 252 w 342"/>
                  <a:gd name="T45" fmla="*/ 36 h 36"/>
                  <a:gd name="T46" fmla="*/ 288 w 342"/>
                  <a:gd name="T47" fmla="*/ 36 h 36"/>
                  <a:gd name="T48" fmla="*/ 288 w 342"/>
                  <a:gd name="T49" fmla="*/ 0 h 36"/>
                  <a:gd name="T50" fmla="*/ 252 w 342"/>
                  <a:gd name="T51" fmla="*/ 0 h 36"/>
                  <a:gd name="T52" fmla="*/ 234 w 342"/>
                  <a:gd name="T53" fmla="*/ 18 h 36"/>
                  <a:gd name="T54" fmla="*/ 252 w 342"/>
                  <a:gd name="T55" fmla="*/ 36 h 36"/>
                  <a:gd name="T56" fmla="*/ 288 w 342"/>
                  <a:gd name="T57" fmla="*/ 36 h 36"/>
                  <a:gd name="T58" fmla="*/ 324 w 342"/>
                  <a:gd name="T59" fmla="*/ 36 h 36"/>
                  <a:gd name="T60" fmla="*/ 342 w 342"/>
                  <a:gd name="T61" fmla="*/ 18 h 36"/>
                  <a:gd name="T62" fmla="*/ 324 w 342"/>
                  <a:gd name="T63" fmla="*/ 0 h 36"/>
                  <a:gd name="T64" fmla="*/ 288 w 342"/>
                  <a:gd name="T65" fmla="*/ 0 h 36"/>
                  <a:gd name="T66" fmla="*/ 288 w 342"/>
                  <a:gd name="T6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2" h="36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lose/>
                    <a:moveTo>
                      <a:pt x="54" y="18"/>
                    </a:moveTo>
                    <a:cubicBezTo>
                      <a:pt x="54" y="8"/>
                      <a:pt x="62" y="0"/>
                      <a:pt x="72" y="0"/>
                    </a:cubicBezTo>
                    <a:cubicBezTo>
                      <a:pt x="82" y="0"/>
                      <a:pt x="90" y="8"/>
                      <a:pt x="90" y="18"/>
                    </a:cubicBezTo>
                    <a:cubicBezTo>
                      <a:pt x="90" y="28"/>
                      <a:pt x="82" y="36"/>
                      <a:pt x="72" y="36"/>
                    </a:cubicBezTo>
                    <a:cubicBezTo>
                      <a:pt x="62" y="36"/>
                      <a:pt x="54" y="28"/>
                      <a:pt x="54" y="18"/>
                    </a:cubicBezTo>
                    <a:close/>
                    <a:moveTo>
                      <a:pt x="126" y="36"/>
                    </a:moveTo>
                    <a:lnTo>
                      <a:pt x="162" y="36"/>
                    </a:lnTo>
                    <a:lnTo>
                      <a:pt x="162" y="0"/>
                    </a:lnTo>
                    <a:lnTo>
                      <a:pt x="126" y="0"/>
                    </a:lnTo>
                    <a:cubicBezTo>
                      <a:pt x="116" y="0"/>
                      <a:pt x="108" y="8"/>
                      <a:pt x="108" y="18"/>
                    </a:cubicBezTo>
                    <a:cubicBezTo>
                      <a:pt x="108" y="28"/>
                      <a:pt x="116" y="36"/>
                      <a:pt x="126" y="36"/>
                    </a:cubicBezTo>
                    <a:close/>
                    <a:moveTo>
                      <a:pt x="162" y="36"/>
                    </a:moveTo>
                    <a:lnTo>
                      <a:pt x="198" y="36"/>
                    </a:lnTo>
                    <a:cubicBezTo>
                      <a:pt x="208" y="36"/>
                      <a:pt x="216" y="28"/>
                      <a:pt x="216" y="18"/>
                    </a:cubicBezTo>
                    <a:cubicBezTo>
                      <a:pt x="216" y="8"/>
                      <a:pt x="208" y="0"/>
                      <a:pt x="198" y="0"/>
                    </a:cubicBezTo>
                    <a:lnTo>
                      <a:pt x="162" y="0"/>
                    </a:lnTo>
                    <a:lnTo>
                      <a:pt x="162" y="36"/>
                    </a:lnTo>
                    <a:close/>
                    <a:moveTo>
                      <a:pt x="252" y="36"/>
                    </a:moveTo>
                    <a:lnTo>
                      <a:pt x="288" y="36"/>
                    </a:lnTo>
                    <a:lnTo>
                      <a:pt x="288" y="0"/>
                    </a:lnTo>
                    <a:lnTo>
                      <a:pt x="252" y="0"/>
                    </a:lnTo>
                    <a:cubicBezTo>
                      <a:pt x="242" y="0"/>
                      <a:pt x="234" y="8"/>
                      <a:pt x="234" y="18"/>
                    </a:cubicBezTo>
                    <a:cubicBezTo>
                      <a:pt x="234" y="28"/>
                      <a:pt x="242" y="36"/>
                      <a:pt x="252" y="36"/>
                    </a:cubicBezTo>
                    <a:close/>
                    <a:moveTo>
                      <a:pt x="288" y="36"/>
                    </a:moveTo>
                    <a:lnTo>
                      <a:pt x="324" y="36"/>
                    </a:lnTo>
                    <a:cubicBezTo>
                      <a:pt x="334" y="36"/>
                      <a:pt x="342" y="28"/>
                      <a:pt x="342" y="18"/>
                    </a:cubicBezTo>
                    <a:cubicBezTo>
                      <a:pt x="342" y="8"/>
                      <a:pt x="334" y="0"/>
                      <a:pt x="324" y="0"/>
                    </a:cubicBezTo>
                    <a:lnTo>
                      <a:pt x="288" y="0"/>
                    </a:lnTo>
                    <a:lnTo>
                      <a:pt x="288" y="36"/>
                    </a:lnTo>
                    <a:close/>
                  </a:path>
                </a:pathLst>
              </a:custGeom>
              <a:solidFill>
                <a:srgbClr val="9A9A9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90" name="Freeform 159">
                <a:extLst>
                  <a:ext uri="{FF2B5EF4-FFF2-40B4-BE49-F238E27FC236}">
                    <a16:creationId xmlns:a16="http://schemas.microsoft.com/office/drawing/2014/main" id="{9094C546-A9FA-4325-81EA-50EAB2EC53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" y="1895"/>
                <a:ext cx="61" cy="6"/>
              </a:xfrm>
              <a:custGeom>
                <a:avLst/>
                <a:gdLst>
                  <a:gd name="T0" fmla="*/ 0 w 342"/>
                  <a:gd name="T1" fmla="*/ 18 h 36"/>
                  <a:gd name="T2" fmla="*/ 18 w 342"/>
                  <a:gd name="T3" fmla="*/ 0 h 36"/>
                  <a:gd name="T4" fmla="*/ 36 w 342"/>
                  <a:gd name="T5" fmla="*/ 18 h 36"/>
                  <a:gd name="T6" fmla="*/ 18 w 342"/>
                  <a:gd name="T7" fmla="*/ 36 h 36"/>
                  <a:gd name="T8" fmla="*/ 0 w 342"/>
                  <a:gd name="T9" fmla="*/ 18 h 36"/>
                  <a:gd name="T10" fmla="*/ 54 w 342"/>
                  <a:gd name="T11" fmla="*/ 18 h 36"/>
                  <a:gd name="T12" fmla="*/ 72 w 342"/>
                  <a:gd name="T13" fmla="*/ 0 h 36"/>
                  <a:gd name="T14" fmla="*/ 90 w 342"/>
                  <a:gd name="T15" fmla="*/ 18 h 36"/>
                  <a:gd name="T16" fmla="*/ 72 w 342"/>
                  <a:gd name="T17" fmla="*/ 36 h 36"/>
                  <a:gd name="T18" fmla="*/ 54 w 342"/>
                  <a:gd name="T19" fmla="*/ 18 h 36"/>
                  <a:gd name="T20" fmla="*/ 126 w 342"/>
                  <a:gd name="T21" fmla="*/ 36 h 36"/>
                  <a:gd name="T22" fmla="*/ 162 w 342"/>
                  <a:gd name="T23" fmla="*/ 36 h 36"/>
                  <a:gd name="T24" fmla="*/ 162 w 342"/>
                  <a:gd name="T25" fmla="*/ 0 h 36"/>
                  <a:gd name="T26" fmla="*/ 126 w 342"/>
                  <a:gd name="T27" fmla="*/ 0 h 36"/>
                  <a:gd name="T28" fmla="*/ 108 w 342"/>
                  <a:gd name="T29" fmla="*/ 18 h 36"/>
                  <a:gd name="T30" fmla="*/ 126 w 342"/>
                  <a:gd name="T31" fmla="*/ 36 h 36"/>
                  <a:gd name="T32" fmla="*/ 162 w 342"/>
                  <a:gd name="T33" fmla="*/ 36 h 36"/>
                  <a:gd name="T34" fmla="*/ 198 w 342"/>
                  <a:gd name="T35" fmla="*/ 36 h 36"/>
                  <a:gd name="T36" fmla="*/ 216 w 342"/>
                  <a:gd name="T37" fmla="*/ 18 h 36"/>
                  <a:gd name="T38" fmla="*/ 198 w 342"/>
                  <a:gd name="T39" fmla="*/ 0 h 36"/>
                  <a:gd name="T40" fmla="*/ 162 w 342"/>
                  <a:gd name="T41" fmla="*/ 0 h 36"/>
                  <a:gd name="T42" fmla="*/ 162 w 342"/>
                  <a:gd name="T43" fmla="*/ 36 h 36"/>
                  <a:gd name="T44" fmla="*/ 252 w 342"/>
                  <a:gd name="T45" fmla="*/ 36 h 36"/>
                  <a:gd name="T46" fmla="*/ 288 w 342"/>
                  <a:gd name="T47" fmla="*/ 36 h 36"/>
                  <a:gd name="T48" fmla="*/ 288 w 342"/>
                  <a:gd name="T49" fmla="*/ 0 h 36"/>
                  <a:gd name="T50" fmla="*/ 252 w 342"/>
                  <a:gd name="T51" fmla="*/ 0 h 36"/>
                  <a:gd name="T52" fmla="*/ 234 w 342"/>
                  <a:gd name="T53" fmla="*/ 18 h 36"/>
                  <a:gd name="T54" fmla="*/ 252 w 342"/>
                  <a:gd name="T55" fmla="*/ 36 h 36"/>
                  <a:gd name="T56" fmla="*/ 288 w 342"/>
                  <a:gd name="T57" fmla="*/ 36 h 36"/>
                  <a:gd name="T58" fmla="*/ 324 w 342"/>
                  <a:gd name="T59" fmla="*/ 36 h 36"/>
                  <a:gd name="T60" fmla="*/ 342 w 342"/>
                  <a:gd name="T61" fmla="*/ 18 h 36"/>
                  <a:gd name="T62" fmla="*/ 324 w 342"/>
                  <a:gd name="T63" fmla="*/ 0 h 36"/>
                  <a:gd name="T64" fmla="*/ 288 w 342"/>
                  <a:gd name="T65" fmla="*/ 0 h 36"/>
                  <a:gd name="T66" fmla="*/ 288 w 342"/>
                  <a:gd name="T6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2" h="36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lose/>
                    <a:moveTo>
                      <a:pt x="54" y="18"/>
                    </a:moveTo>
                    <a:cubicBezTo>
                      <a:pt x="54" y="8"/>
                      <a:pt x="62" y="0"/>
                      <a:pt x="72" y="0"/>
                    </a:cubicBezTo>
                    <a:cubicBezTo>
                      <a:pt x="82" y="0"/>
                      <a:pt x="90" y="8"/>
                      <a:pt x="90" y="18"/>
                    </a:cubicBezTo>
                    <a:cubicBezTo>
                      <a:pt x="90" y="28"/>
                      <a:pt x="82" y="36"/>
                      <a:pt x="72" y="36"/>
                    </a:cubicBezTo>
                    <a:cubicBezTo>
                      <a:pt x="62" y="36"/>
                      <a:pt x="54" y="28"/>
                      <a:pt x="54" y="18"/>
                    </a:cubicBezTo>
                    <a:close/>
                    <a:moveTo>
                      <a:pt x="126" y="36"/>
                    </a:moveTo>
                    <a:lnTo>
                      <a:pt x="162" y="36"/>
                    </a:lnTo>
                    <a:lnTo>
                      <a:pt x="162" y="0"/>
                    </a:lnTo>
                    <a:lnTo>
                      <a:pt x="126" y="0"/>
                    </a:lnTo>
                    <a:cubicBezTo>
                      <a:pt x="116" y="0"/>
                      <a:pt x="108" y="8"/>
                      <a:pt x="108" y="18"/>
                    </a:cubicBezTo>
                    <a:cubicBezTo>
                      <a:pt x="108" y="28"/>
                      <a:pt x="116" y="36"/>
                      <a:pt x="126" y="36"/>
                    </a:cubicBezTo>
                    <a:close/>
                    <a:moveTo>
                      <a:pt x="162" y="36"/>
                    </a:moveTo>
                    <a:lnTo>
                      <a:pt x="198" y="36"/>
                    </a:lnTo>
                    <a:cubicBezTo>
                      <a:pt x="208" y="36"/>
                      <a:pt x="216" y="28"/>
                      <a:pt x="216" y="18"/>
                    </a:cubicBezTo>
                    <a:cubicBezTo>
                      <a:pt x="216" y="8"/>
                      <a:pt x="208" y="0"/>
                      <a:pt x="198" y="0"/>
                    </a:cubicBezTo>
                    <a:lnTo>
                      <a:pt x="162" y="0"/>
                    </a:lnTo>
                    <a:lnTo>
                      <a:pt x="162" y="36"/>
                    </a:lnTo>
                    <a:close/>
                    <a:moveTo>
                      <a:pt x="252" y="36"/>
                    </a:moveTo>
                    <a:lnTo>
                      <a:pt x="288" y="36"/>
                    </a:lnTo>
                    <a:lnTo>
                      <a:pt x="288" y="0"/>
                    </a:lnTo>
                    <a:lnTo>
                      <a:pt x="252" y="0"/>
                    </a:lnTo>
                    <a:cubicBezTo>
                      <a:pt x="242" y="0"/>
                      <a:pt x="234" y="8"/>
                      <a:pt x="234" y="18"/>
                    </a:cubicBezTo>
                    <a:cubicBezTo>
                      <a:pt x="234" y="28"/>
                      <a:pt x="242" y="36"/>
                      <a:pt x="252" y="36"/>
                    </a:cubicBezTo>
                    <a:close/>
                    <a:moveTo>
                      <a:pt x="288" y="36"/>
                    </a:moveTo>
                    <a:lnTo>
                      <a:pt x="324" y="36"/>
                    </a:lnTo>
                    <a:cubicBezTo>
                      <a:pt x="334" y="36"/>
                      <a:pt x="342" y="28"/>
                      <a:pt x="342" y="18"/>
                    </a:cubicBezTo>
                    <a:cubicBezTo>
                      <a:pt x="342" y="8"/>
                      <a:pt x="334" y="0"/>
                      <a:pt x="324" y="0"/>
                    </a:cubicBezTo>
                    <a:lnTo>
                      <a:pt x="288" y="0"/>
                    </a:lnTo>
                    <a:lnTo>
                      <a:pt x="288" y="36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92" name="Rectangle 160">
                <a:extLst>
                  <a:ext uri="{FF2B5EF4-FFF2-40B4-BE49-F238E27FC236}">
                    <a16:creationId xmlns:a16="http://schemas.microsoft.com/office/drawing/2014/main" id="{70269BBC-FF04-4960-B99B-1F1C3C931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8" y="1734"/>
                <a:ext cx="66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7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4" name="Rectangle 161">
                <a:extLst>
                  <a:ext uri="{FF2B5EF4-FFF2-40B4-BE49-F238E27FC236}">
                    <a16:creationId xmlns:a16="http://schemas.microsoft.com/office/drawing/2014/main" id="{C85FA547-91F7-43BA-A2FC-8C4AF3279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7" y="1734"/>
                <a:ext cx="14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 </a:t>
                </a:r>
                <a:r>
                  <a:rPr kumimoji="0" lang="it-IT" altLang="it-IT" sz="7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ack</a:t>
                </a:r>
                <a:r>
                  <a:rPr kumimoji="0" lang="it-IT" altLang="it-IT" sz="7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6" name="Rectangle 162">
                <a:extLst>
                  <a:ext uri="{FF2B5EF4-FFF2-40B4-BE49-F238E27FC236}">
                    <a16:creationId xmlns:a16="http://schemas.microsoft.com/office/drawing/2014/main" id="{645E2A56-163B-474F-9175-CA7AB7F06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" y="1734"/>
                <a:ext cx="65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–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8" name="Rectangle 163">
                <a:extLst>
                  <a:ext uri="{FF2B5EF4-FFF2-40B4-BE49-F238E27FC236}">
                    <a16:creationId xmlns:a16="http://schemas.microsoft.com/office/drawing/2014/main" id="{0789464B-A1B4-4DEC-8DA2-206D23218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0" y="1734"/>
                <a:ext cx="65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0" name="Rectangle 164">
                <a:extLst>
                  <a:ext uri="{FF2B5EF4-FFF2-40B4-BE49-F238E27FC236}">
                    <a16:creationId xmlns:a16="http://schemas.microsoft.com/office/drawing/2014/main" id="{691BCB16-4373-4FAD-9D26-991A19F3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3" y="1734"/>
                <a:ext cx="270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«Power»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166">
                <a:extLst>
                  <a:ext uri="{FF2B5EF4-FFF2-40B4-BE49-F238E27FC236}">
                    <a16:creationId xmlns:a16="http://schemas.microsoft.com/office/drawing/2014/main" id="{82DB0559-E37D-41CF-A421-6C286090B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819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3" name="Rectangle 167">
                <a:extLst>
                  <a:ext uri="{FF2B5EF4-FFF2-40B4-BE49-F238E27FC236}">
                    <a16:creationId xmlns:a16="http://schemas.microsoft.com/office/drawing/2014/main" id="{171BA8E4-16CD-49F8-9610-D6810276F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821"/>
                <a:ext cx="39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Virtual Server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Rectangle 168">
                <a:extLst>
                  <a:ext uri="{FF2B5EF4-FFF2-40B4-BE49-F238E27FC236}">
                    <a16:creationId xmlns:a16="http://schemas.microsoft.com/office/drawing/2014/main" id="{61F5062D-CEBA-4BCF-AF57-14576F9A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3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–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5" name="Rectangle 169">
                <a:extLst>
                  <a:ext uri="{FF2B5EF4-FFF2-40B4-BE49-F238E27FC236}">
                    <a16:creationId xmlns:a16="http://schemas.microsoft.com/office/drawing/2014/main" id="{BFFBF846-5B55-4721-8C9A-D33C95041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1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6" name="Rectangle 170">
                <a:extLst>
                  <a:ext uri="{FF2B5EF4-FFF2-40B4-BE49-F238E27FC236}">
                    <a16:creationId xmlns:a16="http://schemas.microsoft.com/office/drawing/2014/main" id="{D35F4A5A-B6E9-4F61-91DC-49C40F446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" y="1821"/>
                <a:ext cx="58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running vmWare ESX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7" name="Rectangle 171">
                <a:extLst>
                  <a:ext uri="{FF2B5EF4-FFF2-40B4-BE49-F238E27FC236}">
                    <a16:creationId xmlns:a16="http://schemas.microsoft.com/office/drawing/2014/main" id="{3B081D90-EB2E-416B-9B0C-2DB3493FE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" y="182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8" name="Rectangle 172">
                <a:extLst>
                  <a:ext uri="{FF2B5EF4-FFF2-40B4-BE49-F238E27FC236}">
                    <a16:creationId xmlns:a16="http://schemas.microsoft.com/office/drawing/2014/main" id="{E73EE360-2F37-4FFF-BEAC-8FFDFCE10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9" name="Rectangle 173">
                <a:extLst>
                  <a:ext uri="{FF2B5EF4-FFF2-40B4-BE49-F238E27FC236}">
                    <a16:creationId xmlns:a16="http://schemas.microsoft.com/office/drawing/2014/main" id="{2557CE0B-AD8A-4AFB-BB8D-F56CCDB86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9" y="1821"/>
                <a:ext cx="7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0" name="Rectangle 174">
                <a:extLst>
                  <a:ext uri="{FF2B5EF4-FFF2-40B4-BE49-F238E27FC236}">
                    <a16:creationId xmlns:a16="http://schemas.microsoft.com/office/drawing/2014/main" id="{04002D57-DBC2-4ADE-91E8-E13343436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6" y="182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1" name="Rectangle 175">
                <a:extLst>
                  <a:ext uri="{FF2B5EF4-FFF2-40B4-BE49-F238E27FC236}">
                    <a16:creationId xmlns:a16="http://schemas.microsoft.com/office/drawing/2014/main" id="{E2BC8797-3F39-4302-A668-81E156996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1889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2" name="Rectangle 176">
                <a:extLst>
                  <a:ext uri="{FF2B5EF4-FFF2-40B4-BE49-F238E27FC236}">
                    <a16:creationId xmlns:a16="http://schemas.microsoft.com/office/drawing/2014/main" id="{FCC803BC-F76B-4FCE-BC55-F4685FD04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889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3" name="Rectangle 177">
                <a:extLst>
                  <a:ext uri="{FF2B5EF4-FFF2-40B4-BE49-F238E27FC236}">
                    <a16:creationId xmlns:a16="http://schemas.microsoft.com/office/drawing/2014/main" id="{CCD25E74-4161-4E6B-898D-8F209E09A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892"/>
                <a:ext cx="29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Nork</a:t>
                </a:r>
                <a:r>
                  <a:rPr kumimoji="0" lang="it-IT" altLang="it-IT" sz="7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Switch 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4" name="Rectangle 178">
                <a:extLst>
                  <a:ext uri="{FF2B5EF4-FFF2-40B4-BE49-F238E27FC236}">
                    <a16:creationId xmlns:a16="http://schemas.microsoft.com/office/drawing/2014/main" id="{6F040F51-5F7B-44AA-98A2-922331072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4" y="1892"/>
                <a:ext cx="108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24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5" name="Rectangle 179">
                <a:extLst>
                  <a:ext uri="{FF2B5EF4-FFF2-40B4-BE49-F238E27FC236}">
                    <a16:creationId xmlns:a16="http://schemas.microsoft.com/office/drawing/2014/main" id="{63DC984B-EE90-4C89-9DF8-2DB8AB3A7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" y="1892"/>
                <a:ext cx="180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ports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6" name="Rectangle 180">
                <a:extLst>
                  <a:ext uri="{FF2B5EF4-FFF2-40B4-BE49-F238E27FC236}">
                    <a16:creationId xmlns:a16="http://schemas.microsoft.com/office/drawing/2014/main" id="{4146E284-8E43-4039-9FC7-B05CBD428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8" y="1892"/>
                <a:ext cx="5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7" name="Rectangle 181">
                <a:extLst>
                  <a:ext uri="{FF2B5EF4-FFF2-40B4-BE49-F238E27FC236}">
                    <a16:creationId xmlns:a16="http://schemas.microsoft.com/office/drawing/2014/main" id="{C75B6E10-6D4A-4309-A438-B99CF59B8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6" y="1892"/>
                <a:ext cx="6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8" name="Rectangle 182">
                <a:extLst>
                  <a:ext uri="{FF2B5EF4-FFF2-40B4-BE49-F238E27FC236}">
                    <a16:creationId xmlns:a16="http://schemas.microsoft.com/office/drawing/2014/main" id="{E575824F-2689-4877-BD52-D3DB83189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5" y="1892"/>
                <a:ext cx="7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9" name="Rectangle 183">
                <a:extLst>
                  <a:ext uri="{FF2B5EF4-FFF2-40B4-BE49-F238E27FC236}">
                    <a16:creationId xmlns:a16="http://schemas.microsoft.com/office/drawing/2014/main" id="{3A41F527-58CB-47B6-BA47-5F3FC246F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1" y="1892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0" name="Rectangle 184">
                <a:extLst>
                  <a:ext uri="{FF2B5EF4-FFF2-40B4-BE49-F238E27FC236}">
                    <a16:creationId xmlns:a16="http://schemas.microsoft.com/office/drawing/2014/main" id="{0FD6EDA1-44EF-4C54-BEAE-37EFAE298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1958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1" name="Rectangle 185">
                <a:extLst>
                  <a:ext uri="{FF2B5EF4-FFF2-40B4-BE49-F238E27FC236}">
                    <a16:creationId xmlns:a16="http://schemas.microsoft.com/office/drawing/2014/main" id="{4F9EF9A5-CC69-4266-A4B1-A371D3E3F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958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3" name="Rectangle 186">
                <a:extLst>
                  <a:ext uri="{FF2B5EF4-FFF2-40B4-BE49-F238E27FC236}">
                    <a16:creationId xmlns:a16="http://schemas.microsoft.com/office/drawing/2014/main" id="{325388A4-4661-403B-8240-CD7BF591F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961"/>
                <a:ext cx="9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4" name="Rectangle 187">
                <a:extLst>
                  <a:ext uri="{FF2B5EF4-FFF2-40B4-BE49-F238E27FC236}">
                    <a16:creationId xmlns:a16="http://schemas.microsoft.com/office/drawing/2014/main" id="{199B9F94-74C6-45BB-A89C-C66DE7CB0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" y="1961"/>
                <a:ext cx="44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 Power Supply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5" name="Rectangle 188">
                <a:extLst>
                  <a:ext uri="{FF2B5EF4-FFF2-40B4-BE49-F238E27FC236}">
                    <a16:creationId xmlns:a16="http://schemas.microsoft.com/office/drawing/2014/main" id="{B1DAF2A4-E554-4C78-88D7-08CF5426A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6" y="196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7" name="Rectangle 189">
                <a:extLst>
                  <a:ext uri="{FF2B5EF4-FFF2-40B4-BE49-F238E27FC236}">
                    <a16:creationId xmlns:a16="http://schemas.microsoft.com/office/drawing/2014/main" id="{5F389E8A-93BC-43CE-B0D4-E10AAE81B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3" y="196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9" name="Rectangle 190">
                <a:extLst>
                  <a:ext uri="{FF2B5EF4-FFF2-40B4-BE49-F238E27FC236}">
                    <a16:creationId xmlns:a16="http://schemas.microsoft.com/office/drawing/2014/main" id="{ADEDC625-38E5-43D7-8F96-CDF89E02C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" y="1961"/>
                <a:ext cx="7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1" name="Rectangle 191">
                <a:extLst>
                  <a:ext uri="{FF2B5EF4-FFF2-40B4-BE49-F238E27FC236}">
                    <a16:creationId xmlns:a16="http://schemas.microsoft.com/office/drawing/2014/main" id="{82AADB06-FFC6-4EBD-833F-02753E332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9" y="196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3" name="Rectangle 192">
                <a:extLst>
                  <a:ext uri="{FF2B5EF4-FFF2-40B4-BE49-F238E27FC236}">
                    <a16:creationId xmlns:a16="http://schemas.microsoft.com/office/drawing/2014/main" id="{1896722D-1E3A-423A-9084-D2B24B256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027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5" name="Rectangle 193">
                <a:extLst>
                  <a:ext uri="{FF2B5EF4-FFF2-40B4-BE49-F238E27FC236}">
                    <a16:creationId xmlns:a16="http://schemas.microsoft.com/office/drawing/2014/main" id="{FA0BCE19-B55B-413A-B89A-7A2544693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2027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7" name="Rectangle 194">
                <a:extLst>
                  <a:ext uri="{FF2B5EF4-FFF2-40B4-BE49-F238E27FC236}">
                    <a16:creationId xmlns:a16="http://schemas.microsoft.com/office/drawing/2014/main" id="{0419912E-5C8D-4F7E-89E8-751722F7C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2030"/>
                <a:ext cx="9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40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9" name="Rectangle 195">
                <a:extLst>
                  <a:ext uri="{FF2B5EF4-FFF2-40B4-BE49-F238E27FC236}">
                    <a16:creationId xmlns:a16="http://schemas.microsoft.com/office/drawing/2014/main" id="{2737E3CD-D311-40AD-8C59-F1B5274A2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" y="2030"/>
                <a:ext cx="439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 Power supply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1" name="Rectangle 196">
                <a:extLst>
                  <a:ext uri="{FF2B5EF4-FFF2-40B4-BE49-F238E27FC236}">
                    <a16:creationId xmlns:a16="http://schemas.microsoft.com/office/drawing/2014/main" id="{6CDB4ABC-F64F-44AB-95CD-AD8D6E37C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2" y="2030"/>
                <a:ext cx="5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3" name="Rectangle 197">
                <a:extLst>
                  <a:ext uri="{FF2B5EF4-FFF2-40B4-BE49-F238E27FC236}">
                    <a16:creationId xmlns:a16="http://schemas.microsoft.com/office/drawing/2014/main" id="{622DBC66-B8CE-45C2-AABB-842664E1C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0" y="2030"/>
                <a:ext cx="6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5" name="Rectangle 198">
                <a:extLst>
                  <a:ext uri="{FF2B5EF4-FFF2-40B4-BE49-F238E27FC236}">
                    <a16:creationId xmlns:a16="http://schemas.microsoft.com/office/drawing/2014/main" id="{A3BB019A-D2DE-46F8-8630-507C9A969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" y="2030"/>
                <a:ext cx="7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7" name="Rectangle 199">
                <a:extLst>
                  <a:ext uri="{FF2B5EF4-FFF2-40B4-BE49-F238E27FC236}">
                    <a16:creationId xmlns:a16="http://schemas.microsoft.com/office/drawing/2014/main" id="{A647955C-F92B-4A95-B054-D83C2181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5" y="2030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9" name="Rectangle 200">
                <a:extLst>
                  <a:ext uri="{FF2B5EF4-FFF2-40B4-BE49-F238E27FC236}">
                    <a16:creationId xmlns:a16="http://schemas.microsoft.com/office/drawing/2014/main" id="{D38304C5-BF96-4765-87C0-40014F5ED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096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0" name="Rectangle 201">
                <a:extLst>
                  <a:ext uri="{FF2B5EF4-FFF2-40B4-BE49-F238E27FC236}">
                    <a16:creationId xmlns:a16="http://schemas.microsoft.com/office/drawing/2014/main" id="{EE6D881F-55AE-4AFB-86DF-F993C5EEC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2096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1" name="Rectangle 202">
                <a:extLst>
                  <a:ext uri="{FF2B5EF4-FFF2-40B4-BE49-F238E27FC236}">
                    <a16:creationId xmlns:a16="http://schemas.microsoft.com/office/drawing/2014/main" id="{799F6880-7548-4E27-B805-7EFFCC6B6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2099"/>
                <a:ext cx="54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Rack Network plugs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2" name="Rectangle 203">
                <a:extLst>
                  <a:ext uri="{FF2B5EF4-FFF2-40B4-BE49-F238E27FC236}">
                    <a16:creationId xmlns:a16="http://schemas.microsoft.com/office/drawing/2014/main" id="{9825A05C-C6C5-4ED7-9FBF-EBA1AF7A4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2099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3" name="Rectangle 204">
                <a:extLst>
                  <a:ext uri="{FF2B5EF4-FFF2-40B4-BE49-F238E27FC236}">
                    <a16:creationId xmlns:a16="http://schemas.microsoft.com/office/drawing/2014/main" id="{0E9FFE5C-8D4F-4FEE-A003-E10A73A1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1" y="2099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4103" name="Picture 7">
                <a:extLst>
                  <a:ext uri="{FF2B5EF4-FFF2-40B4-BE49-F238E27FC236}">
                    <a16:creationId xmlns:a16="http://schemas.microsoft.com/office/drawing/2014/main" id="{D773CD1E-4B9B-4A0A-A306-1646A1943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8" y="1813"/>
                <a:ext cx="2733" cy="2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Rectangle 206">
              <a:extLst>
                <a:ext uri="{FF2B5EF4-FFF2-40B4-BE49-F238E27FC236}">
                  <a16:creationId xmlns:a16="http://schemas.microsoft.com/office/drawing/2014/main" id="{F9DF9A4B-6EF1-491A-B7EB-EF0DC15A3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0" y="2099"/>
              <a:ext cx="7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207">
              <a:extLst>
                <a:ext uri="{FF2B5EF4-FFF2-40B4-BE49-F238E27FC236}">
                  <a16:creationId xmlns:a16="http://schemas.microsoft.com/office/drawing/2014/main" id="{522AC3C4-25E9-4F52-A2FA-1B69D5472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7" y="2099"/>
              <a:ext cx="5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)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304" name="Picture 208">
              <a:extLst>
                <a:ext uri="{FF2B5EF4-FFF2-40B4-BE49-F238E27FC236}">
                  <a16:creationId xmlns:a16="http://schemas.microsoft.com/office/drawing/2014/main" id="{C3348153-BD32-4C63-896C-B0D8D58A9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0" y="1802"/>
              <a:ext cx="1457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A653E05B-2EA5-4798-AF1F-826A44B26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2722"/>
              <a:ext cx="1184" cy="207"/>
            </a:xfrm>
            <a:custGeom>
              <a:avLst/>
              <a:gdLst>
                <a:gd name="T0" fmla="*/ 1142 w 1142"/>
                <a:gd name="T1" fmla="*/ 311 h 359"/>
                <a:gd name="T2" fmla="*/ 31 w 1142"/>
                <a:gd name="T3" fmla="*/ 24 h 359"/>
                <a:gd name="T4" fmla="*/ 37 w 1142"/>
                <a:gd name="T5" fmla="*/ 0 h 359"/>
                <a:gd name="T6" fmla="*/ 0 w 1142"/>
                <a:gd name="T7" fmla="*/ 42 h 359"/>
                <a:gd name="T8" fmla="*/ 12 w 1142"/>
                <a:gd name="T9" fmla="*/ 96 h 359"/>
                <a:gd name="T10" fmla="*/ 18 w 1142"/>
                <a:gd name="T11" fmla="*/ 72 h 359"/>
                <a:gd name="T12" fmla="*/ 1130 w 1142"/>
                <a:gd name="T13" fmla="*/ 359 h 359"/>
                <a:gd name="T14" fmla="*/ 1142 w 1142"/>
                <a:gd name="T15" fmla="*/ 31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359">
                  <a:moveTo>
                    <a:pt x="1142" y="311"/>
                  </a:moveTo>
                  <a:lnTo>
                    <a:pt x="31" y="24"/>
                  </a:lnTo>
                  <a:lnTo>
                    <a:pt x="37" y="0"/>
                  </a:lnTo>
                  <a:lnTo>
                    <a:pt x="0" y="42"/>
                  </a:lnTo>
                  <a:lnTo>
                    <a:pt x="12" y="96"/>
                  </a:lnTo>
                  <a:lnTo>
                    <a:pt x="18" y="72"/>
                  </a:lnTo>
                  <a:lnTo>
                    <a:pt x="1130" y="359"/>
                  </a:lnTo>
                  <a:lnTo>
                    <a:pt x="1142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pic>
          <p:nvPicPr>
            <p:cNvPr id="4307" name="Picture 211">
              <a:extLst>
                <a:ext uri="{FF2B5EF4-FFF2-40B4-BE49-F238E27FC236}">
                  <a16:creationId xmlns:a16="http://schemas.microsoft.com/office/drawing/2014/main" id="{112B6F31-1FF4-4203-8F83-E6CE2EFB6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" y="3081"/>
              <a:ext cx="1326" cy="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12">
              <a:extLst>
                <a:ext uri="{FF2B5EF4-FFF2-40B4-BE49-F238E27FC236}">
                  <a16:creationId xmlns:a16="http://schemas.microsoft.com/office/drawing/2014/main" id="{D5F7E73F-5999-40D5-8523-E7FA68274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" y="3081"/>
              <a:ext cx="21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1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back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254" name="TextBox 4253">
            <a:extLst>
              <a:ext uri="{FF2B5EF4-FFF2-40B4-BE49-F238E27FC236}">
                <a16:creationId xmlns:a16="http://schemas.microsoft.com/office/drawing/2014/main" id="{716F21D2-7CAD-4E47-B1EB-4055A5345960}"/>
              </a:ext>
            </a:extLst>
          </p:cNvPr>
          <p:cNvSpPr txBox="1"/>
          <p:nvPr/>
        </p:nvSpPr>
        <p:spPr>
          <a:xfrm>
            <a:off x="745660" y="2775801"/>
            <a:ext cx="2312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The INTERNAL </a:t>
            </a:r>
            <a:r>
              <a:rPr lang="it-IT" dirty="0" err="1">
                <a:solidFill>
                  <a:srgbClr val="0070C0"/>
                </a:solidFill>
              </a:rPr>
              <a:t>socket</a:t>
            </a:r>
            <a:r>
              <a:rPr lang="it-IT" dirty="0">
                <a:solidFill>
                  <a:srgbClr val="0070C0"/>
                </a:solidFill>
              </a:rPr>
              <a:t> must be </a:t>
            </a:r>
            <a:r>
              <a:rPr lang="it-IT" dirty="0" err="1">
                <a:solidFill>
                  <a:srgbClr val="0070C0"/>
                </a:solidFill>
              </a:rPr>
              <a:t>connected</a:t>
            </a:r>
            <a:r>
              <a:rPr lang="it-IT" dirty="0">
                <a:solidFill>
                  <a:srgbClr val="0070C0"/>
                </a:solidFill>
              </a:rPr>
              <a:t> to a </a:t>
            </a:r>
            <a:r>
              <a:rPr lang="it-IT" dirty="0" err="1">
                <a:solidFill>
                  <a:srgbClr val="0070C0"/>
                </a:solidFill>
              </a:rPr>
              <a:t>posrt</a:t>
            </a:r>
            <a:r>
              <a:rPr lang="it-IT" dirty="0">
                <a:solidFill>
                  <a:srgbClr val="0070C0"/>
                </a:solidFill>
              </a:rPr>
              <a:t> on the Robot switch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85D3F8E-6912-49C5-A8E2-3A9F01F7C6E7}"/>
              </a:ext>
            </a:extLst>
          </p:cNvPr>
          <p:cNvSpPr txBox="1"/>
          <p:nvPr/>
        </p:nvSpPr>
        <p:spPr>
          <a:xfrm>
            <a:off x="737148" y="4561044"/>
            <a:ext cx="2312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The EXTERNAL </a:t>
            </a:r>
            <a:r>
              <a:rPr lang="it-IT" dirty="0" err="1">
                <a:solidFill>
                  <a:srgbClr val="00B050"/>
                </a:solidFill>
              </a:rPr>
              <a:t>socket</a:t>
            </a:r>
            <a:r>
              <a:rPr lang="it-IT" dirty="0">
                <a:solidFill>
                  <a:srgbClr val="00B050"/>
                </a:solidFill>
              </a:rPr>
              <a:t> must be </a:t>
            </a:r>
            <a:r>
              <a:rPr lang="it-IT" dirty="0" err="1">
                <a:solidFill>
                  <a:srgbClr val="00B050"/>
                </a:solidFill>
              </a:rPr>
              <a:t>connected</a:t>
            </a:r>
            <a:r>
              <a:rPr lang="it-IT" dirty="0">
                <a:solidFill>
                  <a:srgbClr val="00B050"/>
                </a:solidFill>
              </a:rPr>
              <a:t> to a </a:t>
            </a:r>
            <a:r>
              <a:rPr lang="it-IT" dirty="0" err="1">
                <a:solidFill>
                  <a:srgbClr val="00B050"/>
                </a:solidFill>
              </a:rPr>
              <a:t>normal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socket</a:t>
            </a:r>
            <a:r>
              <a:rPr lang="it-IT" dirty="0">
                <a:solidFill>
                  <a:srgbClr val="00B050"/>
                </a:solidFill>
              </a:rPr>
              <a:t> (internet </a:t>
            </a:r>
            <a:r>
              <a:rPr lang="it-IT" dirty="0" err="1">
                <a:solidFill>
                  <a:srgbClr val="00B050"/>
                </a:solidFill>
              </a:rPr>
              <a:t>connected</a:t>
            </a:r>
            <a:r>
              <a:rPr lang="it-IT" dirty="0">
                <a:solidFill>
                  <a:srgbClr val="00B05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6846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Oval 657">
            <a:extLst>
              <a:ext uri="{FF2B5EF4-FFF2-40B4-BE49-F238E27FC236}">
                <a16:creationId xmlns:a16="http://schemas.microsoft.com/office/drawing/2014/main" id="{00B7A1DF-2381-447B-A16A-1DD7406C3D94}"/>
              </a:ext>
            </a:extLst>
          </p:cNvPr>
          <p:cNvSpPr/>
          <p:nvPr/>
        </p:nvSpPr>
        <p:spPr>
          <a:xfrm>
            <a:off x="194130" y="1471353"/>
            <a:ext cx="6096514" cy="491203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iCub Logical network connections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Networking 4/4</a:t>
            </a:r>
          </a:p>
        </p:txBody>
      </p:sp>
      <p:pic>
        <p:nvPicPr>
          <p:cNvPr id="4336" name="Content Placeholder 4335" descr="Computer">
            <a:extLst>
              <a:ext uri="{FF2B5EF4-FFF2-40B4-BE49-F238E27FC236}">
                <a16:creationId xmlns:a16="http://schemas.microsoft.com/office/drawing/2014/main" id="{9C65C7B7-F558-451B-BBD8-6BDA37139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7769" y="4136791"/>
            <a:ext cx="914400" cy="914400"/>
          </a:xfrm>
        </p:spPr>
      </p:pic>
      <p:pic>
        <p:nvPicPr>
          <p:cNvPr id="4338" name="Graphic 4337" descr="Laptop">
            <a:extLst>
              <a:ext uri="{FF2B5EF4-FFF2-40B4-BE49-F238E27FC236}">
                <a16:creationId xmlns:a16="http://schemas.microsoft.com/office/drawing/2014/main" id="{BE039039-66B1-4FB0-B4DD-4C593DC7B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6555" y="3350619"/>
            <a:ext cx="914400" cy="914400"/>
          </a:xfrm>
          <a:prstGeom prst="rect">
            <a:avLst/>
          </a:prstGeom>
        </p:spPr>
      </p:pic>
      <p:pic>
        <p:nvPicPr>
          <p:cNvPr id="4340" name="Graphic 4339" descr="Cell Tower">
            <a:extLst>
              <a:ext uri="{FF2B5EF4-FFF2-40B4-BE49-F238E27FC236}">
                <a16:creationId xmlns:a16="http://schemas.microsoft.com/office/drawing/2014/main" id="{B7B845DA-0E7B-40B2-B29C-04550D463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3150" y="2103438"/>
            <a:ext cx="914400" cy="914400"/>
          </a:xfrm>
          <a:prstGeom prst="rect">
            <a:avLst/>
          </a:prstGeom>
        </p:spPr>
      </p:pic>
      <p:pic>
        <p:nvPicPr>
          <p:cNvPr id="683" name="Graphic 682" descr="Laptop">
            <a:extLst>
              <a:ext uri="{FF2B5EF4-FFF2-40B4-BE49-F238E27FC236}">
                <a16:creationId xmlns:a16="http://schemas.microsoft.com/office/drawing/2014/main" id="{7BF74D85-619D-42CB-AF99-745FF308A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5350" y="4584856"/>
            <a:ext cx="914400" cy="914400"/>
          </a:xfrm>
          <a:prstGeom prst="rect">
            <a:avLst/>
          </a:prstGeom>
        </p:spPr>
      </p:pic>
      <p:pic>
        <p:nvPicPr>
          <p:cNvPr id="4346" name="Graphic 4345" descr="Server">
            <a:extLst>
              <a:ext uri="{FF2B5EF4-FFF2-40B4-BE49-F238E27FC236}">
                <a16:creationId xmlns:a16="http://schemas.microsoft.com/office/drawing/2014/main" id="{DB527B72-8B3F-41AA-8E77-90FAFD66F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3280" y="3349012"/>
            <a:ext cx="914400" cy="914400"/>
          </a:xfrm>
          <a:prstGeom prst="rect">
            <a:avLst/>
          </a:prstGeom>
        </p:spPr>
      </p:pic>
      <p:cxnSp>
        <p:nvCxnSpPr>
          <p:cNvPr id="4350" name="Connector: Elbow 4349">
            <a:extLst>
              <a:ext uri="{FF2B5EF4-FFF2-40B4-BE49-F238E27FC236}">
                <a16:creationId xmlns:a16="http://schemas.microsoft.com/office/drawing/2014/main" id="{9A21903D-3DD0-4EA7-A1EC-8202E9EAA6F1}"/>
              </a:ext>
            </a:extLst>
          </p:cNvPr>
          <p:cNvCxnSpPr>
            <a:stCxn id="4340" idx="3"/>
            <a:endCxn id="4346" idx="0"/>
          </p:cNvCxnSpPr>
          <p:nvPr/>
        </p:nvCxnSpPr>
        <p:spPr>
          <a:xfrm>
            <a:off x="2547550" y="2560638"/>
            <a:ext cx="1292930" cy="7883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Connector: Elbow 641">
            <a:extLst>
              <a:ext uri="{FF2B5EF4-FFF2-40B4-BE49-F238E27FC236}">
                <a16:creationId xmlns:a16="http://schemas.microsoft.com/office/drawing/2014/main" id="{A317D75C-F7B0-4CBC-B2EF-B1024F6B8D79}"/>
              </a:ext>
            </a:extLst>
          </p:cNvPr>
          <p:cNvCxnSpPr>
            <a:stCxn id="4338" idx="3"/>
            <a:endCxn id="4346" idx="1"/>
          </p:cNvCxnSpPr>
          <p:nvPr/>
        </p:nvCxnSpPr>
        <p:spPr>
          <a:xfrm flipV="1">
            <a:off x="2560955" y="3806212"/>
            <a:ext cx="822325" cy="16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Connector: Elbow 643">
            <a:extLst>
              <a:ext uri="{FF2B5EF4-FFF2-40B4-BE49-F238E27FC236}">
                <a16:creationId xmlns:a16="http://schemas.microsoft.com/office/drawing/2014/main" id="{64FFCC0C-5C0A-4614-A6C9-0DA434534E96}"/>
              </a:ext>
            </a:extLst>
          </p:cNvPr>
          <p:cNvCxnSpPr>
            <a:stCxn id="683" idx="0"/>
            <a:endCxn id="4346" idx="2"/>
          </p:cNvCxnSpPr>
          <p:nvPr/>
        </p:nvCxnSpPr>
        <p:spPr>
          <a:xfrm rot="5400000" flipH="1" flipV="1">
            <a:off x="3070793" y="3815169"/>
            <a:ext cx="321444" cy="12179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Connector: Elbow 647">
            <a:extLst>
              <a:ext uri="{FF2B5EF4-FFF2-40B4-BE49-F238E27FC236}">
                <a16:creationId xmlns:a16="http://schemas.microsoft.com/office/drawing/2014/main" id="{7DA6A112-B641-4794-A491-C361F97EF9A6}"/>
              </a:ext>
            </a:extLst>
          </p:cNvPr>
          <p:cNvCxnSpPr>
            <a:stCxn id="4346" idx="3"/>
            <a:endCxn id="4336" idx="1"/>
          </p:cNvCxnSpPr>
          <p:nvPr/>
        </p:nvCxnSpPr>
        <p:spPr>
          <a:xfrm>
            <a:off x="4297680" y="3806212"/>
            <a:ext cx="3260089" cy="78777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0" name="Graphic 649" descr="Robot">
            <a:extLst>
              <a:ext uri="{FF2B5EF4-FFF2-40B4-BE49-F238E27FC236}">
                <a16:creationId xmlns:a16="http://schemas.microsoft.com/office/drawing/2014/main" id="{B30774E7-6757-4246-814F-CE3CCE5FC3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1669" y="2103438"/>
            <a:ext cx="914400" cy="914400"/>
          </a:xfrm>
          <a:prstGeom prst="rect">
            <a:avLst/>
          </a:prstGeom>
        </p:spPr>
      </p:pic>
      <p:cxnSp>
        <p:nvCxnSpPr>
          <p:cNvPr id="652" name="Connector: Elbow 651">
            <a:extLst>
              <a:ext uri="{FF2B5EF4-FFF2-40B4-BE49-F238E27FC236}">
                <a16:creationId xmlns:a16="http://schemas.microsoft.com/office/drawing/2014/main" id="{ED4FD0AC-8ED1-440C-BE80-F62BA9F22200}"/>
              </a:ext>
            </a:extLst>
          </p:cNvPr>
          <p:cNvCxnSpPr>
            <a:stCxn id="650" idx="1"/>
          </p:cNvCxnSpPr>
          <p:nvPr/>
        </p:nvCxnSpPr>
        <p:spPr>
          <a:xfrm rot="10800000" flipV="1">
            <a:off x="3840481" y="2560638"/>
            <a:ext cx="801189" cy="10041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3" name="TextBox 652">
            <a:extLst>
              <a:ext uri="{FF2B5EF4-FFF2-40B4-BE49-F238E27FC236}">
                <a16:creationId xmlns:a16="http://schemas.microsoft.com/office/drawing/2014/main" id="{0DE2BB29-6660-4601-A31C-972ABA9CE88F}"/>
              </a:ext>
            </a:extLst>
          </p:cNvPr>
          <p:cNvSpPr txBox="1"/>
          <p:nvPr/>
        </p:nvSpPr>
        <p:spPr>
          <a:xfrm>
            <a:off x="1159708" y="2375972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B050"/>
                </a:solidFill>
              </a:rPr>
              <a:t>wifi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AA6E2B22-EAE7-4E89-B0D2-77DECFDE233F}"/>
              </a:ext>
            </a:extLst>
          </p:cNvPr>
          <p:cNvSpPr txBox="1"/>
          <p:nvPr/>
        </p:nvSpPr>
        <p:spPr>
          <a:xfrm>
            <a:off x="1197434" y="430558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laptops</a:t>
            </a:r>
          </a:p>
        </p:txBody>
      </p:sp>
      <p:sp>
        <p:nvSpPr>
          <p:cNvPr id="712" name="TextBox 711">
            <a:extLst>
              <a:ext uri="{FF2B5EF4-FFF2-40B4-BE49-F238E27FC236}">
                <a16:creationId xmlns:a16="http://schemas.microsoft.com/office/drawing/2014/main" id="{668BBC0C-F3F9-4AA5-8F38-67C772B02241}"/>
              </a:ext>
            </a:extLst>
          </p:cNvPr>
          <p:cNvSpPr txBox="1"/>
          <p:nvPr/>
        </p:nvSpPr>
        <p:spPr>
          <a:xfrm>
            <a:off x="5024615" y="295482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robot</a:t>
            </a:r>
          </a:p>
        </p:txBody>
      </p:sp>
      <p:pic>
        <p:nvPicPr>
          <p:cNvPr id="655" name="Graphic 654" descr="Processor">
            <a:extLst>
              <a:ext uri="{FF2B5EF4-FFF2-40B4-BE49-F238E27FC236}">
                <a16:creationId xmlns:a16="http://schemas.microsoft.com/office/drawing/2014/main" id="{DFBD3155-3A9E-46AB-B8E2-BFC9666041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14949" y="4810125"/>
            <a:ext cx="914400" cy="914400"/>
          </a:xfrm>
          <a:prstGeom prst="rect">
            <a:avLst/>
          </a:prstGeom>
        </p:spPr>
      </p:pic>
      <p:cxnSp>
        <p:nvCxnSpPr>
          <p:cNvPr id="657" name="Connector: Elbow 656">
            <a:extLst>
              <a:ext uri="{FF2B5EF4-FFF2-40B4-BE49-F238E27FC236}">
                <a16:creationId xmlns:a16="http://schemas.microsoft.com/office/drawing/2014/main" id="{6B52ECFB-6DC5-4CD9-978A-674414ED328C}"/>
              </a:ext>
            </a:extLst>
          </p:cNvPr>
          <p:cNvCxnSpPr>
            <a:stCxn id="655" idx="1"/>
          </p:cNvCxnSpPr>
          <p:nvPr/>
        </p:nvCxnSpPr>
        <p:spPr>
          <a:xfrm rot="10800000">
            <a:off x="3840481" y="4353131"/>
            <a:ext cx="374469" cy="9141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" name="TextBox 716">
            <a:extLst>
              <a:ext uri="{FF2B5EF4-FFF2-40B4-BE49-F238E27FC236}">
                <a16:creationId xmlns:a16="http://schemas.microsoft.com/office/drawing/2014/main" id="{4AFA415B-4680-4C2E-B7C2-9645F0B7A8B6}"/>
              </a:ext>
            </a:extLst>
          </p:cNvPr>
          <p:cNvSpPr txBox="1"/>
          <p:nvPr/>
        </p:nvSpPr>
        <p:spPr>
          <a:xfrm>
            <a:off x="3554857" y="560379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workstations</a:t>
            </a:r>
          </a:p>
        </p:txBody>
      </p:sp>
      <p:sp>
        <p:nvSpPr>
          <p:cNvPr id="718" name="TextBox 717">
            <a:extLst>
              <a:ext uri="{FF2B5EF4-FFF2-40B4-BE49-F238E27FC236}">
                <a16:creationId xmlns:a16="http://schemas.microsoft.com/office/drawing/2014/main" id="{37070B2C-2F8F-460D-8805-3E7A01329374}"/>
              </a:ext>
            </a:extLst>
          </p:cNvPr>
          <p:cNvSpPr txBox="1"/>
          <p:nvPr/>
        </p:nvSpPr>
        <p:spPr>
          <a:xfrm>
            <a:off x="4136875" y="410432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switch</a:t>
            </a:r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35880BBE-04EB-4FF1-97EC-D2D06A8E5BE4}"/>
              </a:ext>
            </a:extLst>
          </p:cNvPr>
          <p:cNvSpPr txBox="1"/>
          <p:nvPr/>
        </p:nvSpPr>
        <p:spPr>
          <a:xfrm>
            <a:off x="7295862" y="384393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server</a:t>
            </a:r>
          </a:p>
        </p:txBody>
      </p:sp>
      <p:pic>
        <p:nvPicPr>
          <p:cNvPr id="660" name="Graphic 659" descr="World">
            <a:extLst>
              <a:ext uri="{FF2B5EF4-FFF2-40B4-BE49-F238E27FC236}">
                <a16:creationId xmlns:a16="http://schemas.microsoft.com/office/drawing/2014/main" id="{836ED6AE-F243-4865-8C4C-9702812D73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08260" y="2954584"/>
            <a:ext cx="914400" cy="914400"/>
          </a:xfrm>
          <a:prstGeom prst="rect">
            <a:avLst/>
          </a:prstGeom>
        </p:spPr>
      </p:pic>
      <p:cxnSp>
        <p:nvCxnSpPr>
          <p:cNvPr id="662" name="Connector: Elbow 661">
            <a:extLst>
              <a:ext uri="{FF2B5EF4-FFF2-40B4-BE49-F238E27FC236}">
                <a16:creationId xmlns:a16="http://schemas.microsoft.com/office/drawing/2014/main" id="{929F51BE-AF05-419B-A9BA-5FB7D6171055}"/>
              </a:ext>
            </a:extLst>
          </p:cNvPr>
          <p:cNvCxnSpPr>
            <a:cxnSpLocks/>
            <a:stCxn id="4336" idx="3"/>
            <a:endCxn id="660" idx="1"/>
          </p:cNvCxnSpPr>
          <p:nvPr/>
        </p:nvCxnSpPr>
        <p:spPr>
          <a:xfrm flipV="1">
            <a:off x="8472169" y="3411784"/>
            <a:ext cx="1736091" cy="11822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TextBox 726">
            <a:extLst>
              <a:ext uri="{FF2B5EF4-FFF2-40B4-BE49-F238E27FC236}">
                <a16:creationId xmlns:a16="http://schemas.microsoft.com/office/drawing/2014/main" id="{E17572DA-34FF-42F4-B7DD-3097376D8031}"/>
              </a:ext>
            </a:extLst>
          </p:cNvPr>
          <p:cNvSpPr txBox="1"/>
          <p:nvPr/>
        </p:nvSpPr>
        <p:spPr>
          <a:xfrm>
            <a:off x="10150628" y="268081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Internet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019434D0-5576-4378-9C8C-1D1D7940B348}"/>
              </a:ext>
            </a:extLst>
          </p:cNvPr>
          <p:cNvSpPr txBox="1"/>
          <p:nvPr/>
        </p:nvSpPr>
        <p:spPr>
          <a:xfrm>
            <a:off x="5047355" y="1732541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iCub private </a:t>
            </a:r>
            <a:r>
              <a:rPr lang="it-IT" sz="1200" dirty="0" err="1"/>
              <a:t>subnet</a:t>
            </a:r>
            <a:r>
              <a:rPr lang="it-IT" sz="1200" dirty="0"/>
              <a:t> 10.0.0.0/24</a:t>
            </a:r>
          </a:p>
        </p:txBody>
      </p:sp>
      <p:sp>
        <p:nvSpPr>
          <p:cNvPr id="729" name="TextBox 728">
            <a:extLst>
              <a:ext uri="{FF2B5EF4-FFF2-40B4-BE49-F238E27FC236}">
                <a16:creationId xmlns:a16="http://schemas.microsoft.com/office/drawing/2014/main" id="{BB2BF7A1-A831-4912-B8A4-706343A3909D}"/>
              </a:ext>
            </a:extLst>
          </p:cNvPr>
          <p:cNvSpPr txBox="1"/>
          <p:nvPr/>
        </p:nvSpPr>
        <p:spPr>
          <a:xfrm>
            <a:off x="8431616" y="464569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External (DHCP)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498795C5-CDB9-494E-91B3-69D74BADEB12}"/>
              </a:ext>
            </a:extLst>
          </p:cNvPr>
          <p:cNvSpPr txBox="1"/>
          <p:nvPr/>
        </p:nvSpPr>
        <p:spPr>
          <a:xfrm>
            <a:off x="6185920" y="4628983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Internal</a:t>
            </a:r>
            <a:r>
              <a:rPr lang="it-IT" sz="1200" dirty="0"/>
              <a:t> (10.0.0.1)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CF085A6C-CB31-450C-9BFA-2E5CC0FB28A9}"/>
              </a:ext>
            </a:extLst>
          </p:cNvPr>
          <p:cNvSpPr txBox="1"/>
          <p:nvPr/>
        </p:nvSpPr>
        <p:spPr>
          <a:xfrm>
            <a:off x="6266999" y="5270090"/>
            <a:ext cx="5324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iCub server is the default GATEWAY for the robot private subnet.</a:t>
            </a:r>
          </a:p>
          <a:p>
            <a:r>
              <a:rPr lang="en-US" dirty="0"/>
              <a:t>If its external connection is not active there is no internet connection.</a:t>
            </a:r>
          </a:p>
        </p:txBody>
      </p:sp>
    </p:spTree>
    <p:extLst>
      <p:ext uri="{BB962C8B-B14F-4D97-AF65-F5344CB8AC3E}">
        <p14:creationId xmlns:p14="http://schemas.microsoft.com/office/powerpoint/2010/main" val="85541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 Physical connections</a:t>
            </a:r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9EE77-7237-499C-92DA-AC296B4D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There are no differences between old and new setup, but the robot can work in 2 different modes: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R1 Networking 1/2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D97C4B-E5DF-4D80-BE67-B6A7AE64DD54}"/>
              </a:ext>
            </a:extLst>
          </p:cNvPr>
          <p:cNvSpPr/>
          <p:nvPr/>
        </p:nvSpPr>
        <p:spPr>
          <a:xfrm>
            <a:off x="1984893" y="2922657"/>
            <a:ext cx="38843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 (</a:t>
            </a:r>
            <a:r>
              <a:rPr lang="it-IT" sz="4000" b="0" i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normal</a:t>
            </a:r>
            <a:r>
              <a:rPr lang="it-IT" sz="40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it-IT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Graphic 11" descr="Wireless router">
            <a:extLst>
              <a:ext uri="{FF2B5EF4-FFF2-40B4-BE49-F238E27FC236}">
                <a16:creationId xmlns:a16="http://schemas.microsoft.com/office/drawing/2014/main" id="{3FF23B68-2CA0-43A7-8F3C-E1FC9EF5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1292" y="2819400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58AFE8-9D3F-40F7-BC55-FDBC362C933E}"/>
              </a:ext>
            </a:extLst>
          </p:cNvPr>
          <p:cNvSpPr/>
          <p:nvPr/>
        </p:nvSpPr>
        <p:spPr>
          <a:xfrm>
            <a:off x="7523709" y="2922657"/>
            <a:ext cx="30636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i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it-IT" sz="4000" b="0" i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tandalone</a:t>
            </a:r>
            <a:endParaRPr lang="it-IT" sz="40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Graphic 13" descr="Cell Tower">
            <a:extLst>
              <a:ext uri="{FF2B5EF4-FFF2-40B4-BE49-F238E27FC236}">
                <a16:creationId xmlns:a16="http://schemas.microsoft.com/office/drawing/2014/main" id="{1099BA65-2E37-457F-A626-DC7CE0B6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511255" y="284523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1C8CF6-1AB9-40B4-9BF7-377F0921FCBE}"/>
              </a:ext>
            </a:extLst>
          </p:cNvPr>
          <p:cNvSpPr txBox="1"/>
          <p:nvPr/>
        </p:nvSpPr>
        <p:spPr>
          <a:xfrm>
            <a:off x="1066800" y="3983719"/>
            <a:ext cx="4558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wifi</a:t>
            </a:r>
            <a:r>
              <a:rPr lang="en-US" dirty="0"/>
              <a:t> infrastructure is provided by the </a:t>
            </a:r>
            <a:r>
              <a:rPr lang="en-US" dirty="0" err="1"/>
              <a:t>wifi</a:t>
            </a:r>
            <a:r>
              <a:rPr lang="en-US" dirty="0"/>
              <a:t> router and if the router which also works as gateway to internet. The robot connect to the </a:t>
            </a:r>
            <a:r>
              <a:rPr lang="en-US" dirty="0" err="1"/>
              <a:t>wifi</a:t>
            </a:r>
            <a:r>
              <a:rPr lang="en-US" dirty="0"/>
              <a:t> using onboard </a:t>
            </a:r>
            <a:r>
              <a:rPr lang="en-US" dirty="0" err="1"/>
              <a:t>wifi</a:t>
            </a:r>
            <a:r>
              <a:rPr lang="en-US" dirty="0"/>
              <a:t>, which acts as a client.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28555-EC38-43CF-9CFA-4210BB993452}"/>
              </a:ext>
            </a:extLst>
          </p:cNvPr>
          <p:cNvSpPr txBox="1"/>
          <p:nvPr/>
        </p:nvSpPr>
        <p:spPr>
          <a:xfrm>
            <a:off x="6567183" y="4034380"/>
            <a:ext cx="4558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wifi</a:t>
            </a:r>
            <a:r>
              <a:rPr lang="en-US" dirty="0"/>
              <a:t> infrastructure is provided by robot onboard switch. There is no internet connection, you can connect to robot machines only by connecting to its </a:t>
            </a:r>
            <a:r>
              <a:rPr lang="en-US" dirty="0" err="1"/>
              <a:t>wifi</a:t>
            </a:r>
            <a:r>
              <a:rPr lang="en-US" dirty="0"/>
              <a:t>. The </a:t>
            </a:r>
            <a:r>
              <a:rPr lang="en-US" dirty="0" err="1"/>
              <a:t>wifi</a:t>
            </a:r>
            <a:r>
              <a:rPr lang="en-US" dirty="0"/>
              <a:t> router must be switched off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F583EA-E11B-4343-9DA0-B7034DAE7015}"/>
              </a:ext>
            </a:extLst>
          </p:cNvPr>
          <p:cNvSpPr/>
          <p:nvPr/>
        </p:nvSpPr>
        <p:spPr>
          <a:xfrm>
            <a:off x="386080" y="5423078"/>
            <a:ext cx="111963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With a switch on the robot you can change operative mode (when robot is off)</a:t>
            </a:r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780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6269C119-338A-40DF-AC7B-5B27215E4BE7}"/>
              </a:ext>
            </a:extLst>
          </p:cNvPr>
          <p:cNvSpPr/>
          <p:nvPr/>
        </p:nvSpPr>
        <p:spPr>
          <a:xfrm>
            <a:off x="3869156" y="2264438"/>
            <a:ext cx="5748248" cy="363727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Network connections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R1 Networking 2/2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1D0709A3-1A5D-4058-9777-973042F39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9436" y="312931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B132EC-0753-4845-91A4-C99D9BF53EBD}"/>
              </a:ext>
            </a:extLst>
          </p:cNvPr>
          <p:cNvSpPr txBox="1"/>
          <p:nvPr/>
        </p:nvSpPr>
        <p:spPr>
          <a:xfrm>
            <a:off x="10531804" y="285554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Internet</a:t>
            </a:r>
          </a:p>
        </p:txBody>
      </p:sp>
      <p:pic>
        <p:nvPicPr>
          <p:cNvPr id="6" name="Graphic 5" descr="Wireless router">
            <a:extLst>
              <a:ext uri="{FF2B5EF4-FFF2-40B4-BE49-F238E27FC236}">
                <a16:creationId xmlns:a16="http://schemas.microsoft.com/office/drawing/2014/main" id="{1195464B-32C5-4485-A9C5-E2A65319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2489" y="4142882"/>
            <a:ext cx="914400" cy="914400"/>
          </a:xfrm>
          <a:prstGeom prst="rect">
            <a:avLst/>
          </a:prstGeom>
        </p:spPr>
      </p:pic>
      <p:pic>
        <p:nvPicPr>
          <p:cNvPr id="19" name="Graphic 18" descr="Laptop">
            <a:extLst>
              <a:ext uri="{FF2B5EF4-FFF2-40B4-BE49-F238E27FC236}">
                <a16:creationId xmlns:a16="http://schemas.microsoft.com/office/drawing/2014/main" id="{D27A49D2-47CD-4359-BD6A-511001313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3327" y="2805367"/>
            <a:ext cx="914400" cy="914400"/>
          </a:xfrm>
          <a:prstGeom prst="rect">
            <a:avLst/>
          </a:prstGeom>
        </p:spPr>
      </p:pic>
      <p:pic>
        <p:nvPicPr>
          <p:cNvPr id="21" name="Graphic 20" descr="Robot">
            <a:extLst>
              <a:ext uri="{FF2B5EF4-FFF2-40B4-BE49-F238E27FC236}">
                <a16:creationId xmlns:a16="http://schemas.microsoft.com/office/drawing/2014/main" id="{A726CC0E-2673-447E-BAE9-E9C119C5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5272" y="3429000"/>
            <a:ext cx="914400" cy="914400"/>
          </a:xfrm>
          <a:prstGeom prst="rect">
            <a:avLst/>
          </a:prstGeom>
        </p:spPr>
      </p:pic>
      <p:pic>
        <p:nvPicPr>
          <p:cNvPr id="22" name="Graphic 21" descr="Laptop">
            <a:extLst>
              <a:ext uri="{FF2B5EF4-FFF2-40B4-BE49-F238E27FC236}">
                <a16:creationId xmlns:a16="http://schemas.microsoft.com/office/drawing/2014/main" id="{BB660A9F-3F9E-45A1-B84F-8B1234F0A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0556" y="4810607"/>
            <a:ext cx="914400" cy="914400"/>
          </a:xfrm>
          <a:prstGeom prst="rect">
            <a:avLst/>
          </a:prstGeom>
        </p:spPr>
      </p:pic>
      <p:pic>
        <p:nvPicPr>
          <p:cNvPr id="25" name="Graphic 24" descr="Cell Tower">
            <a:extLst>
              <a:ext uri="{FF2B5EF4-FFF2-40B4-BE49-F238E27FC236}">
                <a16:creationId xmlns:a16="http://schemas.microsoft.com/office/drawing/2014/main" id="{29BFE1CA-05A4-4705-BBF3-076FAC576E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6675" y="3338855"/>
            <a:ext cx="390629" cy="390629"/>
          </a:xfrm>
          <a:prstGeom prst="rect">
            <a:avLst/>
          </a:prstGeom>
        </p:spPr>
      </p:pic>
      <p:pic>
        <p:nvPicPr>
          <p:cNvPr id="26" name="Graphic 25" descr="Cell Tower">
            <a:extLst>
              <a:ext uri="{FF2B5EF4-FFF2-40B4-BE49-F238E27FC236}">
                <a16:creationId xmlns:a16="http://schemas.microsoft.com/office/drawing/2014/main" id="{1560983E-0D49-4780-AB42-890AF6ADD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26814" y="2712831"/>
            <a:ext cx="390629" cy="390629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BBE5F34-D1F5-4691-927E-0524ACA0D7F9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9326889" y="3586510"/>
            <a:ext cx="1262547" cy="10135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1CAEDD-39B6-40F6-A257-E8FAF88033F8}"/>
              </a:ext>
            </a:extLst>
          </p:cNvPr>
          <p:cNvSpPr txBox="1"/>
          <p:nvPr/>
        </p:nvSpPr>
        <p:spPr>
          <a:xfrm>
            <a:off x="8222717" y="389763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Wifi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router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9F778D-4F16-4FEE-BDCF-3E95346CE520}"/>
              </a:ext>
            </a:extLst>
          </p:cNvPr>
          <p:cNvSpPr txBox="1"/>
          <p:nvPr/>
        </p:nvSpPr>
        <p:spPr>
          <a:xfrm>
            <a:off x="6014125" y="2516378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Laptop (</a:t>
            </a:r>
            <a:r>
              <a:rPr lang="it-IT" dirty="0" err="1">
                <a:solidFill>
                  <a:srgbClr val="00B050"/>
                </a:solidFill>
              </a:rPr>
              <a:t>wifi</a:t>
            </a:r>
            <a:r>
              <a:rPr lang="it-IT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A2B9E6-79C3-4954-8A7C-404AE2449EA3}"/>
              </a:ext>
            </a:extLst>
          </p:cNvPr>
          <p:cNvSpPr txBox="1"/>
          <p:nvPr/>
        </p:nvSpPr>
        <p:spPr>
          <a:xfrm>
            <a:off x="4814253" y="3658579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robot (</a:t>
            </a:r>
            <a:r>
              <a:rPr lang="it-IT" dirty="0" err="1">
                <a:solidFill>
                  <a:srgbClr val="00B050"/>
                </a:solidFill>
              </a:rPr>
              <a:t>wifi</a:t>
            </a:r>
            <a:r>
              <a:rPr lang="it-IT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11EF5-5F98-4337-851F-173806E447B4}"/>
              </a:ext>
            </a:extLst>
          </p:cNvPr>
          <p:cNvSpPr txBox="1"/>
          <p:nvPr/>
        </p:nvSpPr>
        <p:spPr>
          <a:xfrm>
            <a:off x="5272298" y="460008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Laptop (</a:t>
            </a:r>
            <a:r>
              <a:rPr lang="it-IT" dirty="0" err="1">
                <a:solidFill>
                  <a:srgbClr val="00B050"/>
                </a:solidFill>
              </a:rPr>
              <a:t>cabled</a:t>
            </a:r>
            <a:r>
              <a:rPr lang="it-IT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223925F-0C89-4E73-943F-475DA0488BBF}"/>
              </a:ext>
            </a:extLst>
          </p:cNvPr>
          <p:cNvCxnSpPr>
            <a:stCxn id="22" idx="3"/>
            <a:endCxn id="6" idx="2"/>
          </p:cNvCxnSpPr>
          <p:nvPr/>
        </p:nvCxnSpPr>
        <p:spPr>
          <a:xfrm flipV="1">
            <a:off x="7494956" y="5057282"/>
            <a:ext cx="1374733" cy="2105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A3E678C-295D-4203-AF54-358A2F5D148F}"/>
              </a:ext>
            </a:extLst>
          </p:cNvPr>
          <p:cNvSpPr txBox="1"/>
          <p:nvPr/>
        </p:nvSpPr>
        <p:spPr>
          <a:xfrm>
            <a:off x="8347706" y="2408638"/>
            <a:ext cx="273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R1 private </a:t>
            </a:r>
            <a:r>
              <a:rPr lang="it-IT" sz="1200" dirty="0" err="1"/>
              <a:t>subnet</a:t>
            </a:r>
            <a:r>
              <a:rPr lang="it-IT" sz="1200" dirty="0"/>
              <a:t> 192.168.100.0/24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37F9F7-465D-4A77-9CB6-4421E141622A}"/>
              </a:ext>
            </a:extLst>
          </p:cNvPr>
          <p:cNvSpPr txBox="1"/>
          <p:nvPr/>
        </p:nvSpPr>
        <p:spPr>
          <a:xfrm>
            <a:off x="9617404" y="4724045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WAN (DHCP)</a:t>
            </a:r>
          </a:p>
        </p:txBody>
      </p:sp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505CBD-E0D5-4B7E-B513-A235B1A01D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449" y="1645484"/>
            <a:ext cx="2517199" cy="450430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DCD1A8E-B255-45AE-8994-F7426C78546E}"/>
              </a:ext>
            </a:extLst>
          </p:cNvPr>
          <p:cNvSpPr txBox="1"/>
          <p:nvPr/>
        </p:nvSpPr>
        <p:spPr>
          <a:xfrm>
            <a:off x="7791978" y="4918782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192.168.100.1</a:t>
            </a:r>
          </a:p>
        </p:txBody>
      </p:sp>
    </p:spTree>
    <p:extLst>
      <p:ext uri="{BB962C8B-B14F-4D97-AF65-F5344CB8AC3E}">
        <p14:creationId xmlns:p14="http://schemas.microsoft.com/office/powerpoint/2010/main" val="180888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iCub Software components</a:t>
            </a:r>
            <a:endParaRPr lang="en-US" noProof="0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endParaRPr lang="it-I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626963-9097-41C9-89F6-C4D085A8D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11" y="1471353"/>
            <a:ext cx="8612777" cy="4927704"/>
          </a:xfrm>
          <a:prstGeom prst="rect">
            <a:avLst/>
          </a:prstGeom>
        </p:spPr>
      </p:pic>
      <p:sp>
        <p:nvSpPr>
          <p:cNvPr id="474" name="TextBox 473">
            <a:extLst>
              <a:ext uri="{FF2B5EF4-FFF2-40B4-BE49-F238E27FC236}">
                <a16:creationId xmlns:a16="http://schemas.microsoft.com/office/drawing/2014/main" id="{FD3BD5B5-1CEE-4DDD-96FA-05B8841CE1EB}"/>
              </a:ext>
            </a:extLst>
          </p:cNvPr>
          <p:cNvSpPr txBox="1"/>
          <p:nvPr/>
        </p:nvSpPr>
        <p:spPr>
          <a:xfrm>
            <a:off x="653143" y="4497355"/>
            <a:ext cx="35922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wifi</a:t>
            </a:r>
            <a:r>
              <a:rPr lang="en-US" sz="1400" dirty="0">
                <a:solidFill>
                  <a:srgbClr val="00B050"/>
                </a:solidFill>
              </a:rPr>
              <a:t>-equipped robots (all but Blacky) does not mount anymore the NFS repository for code and </a:t>
            </a:r>
            <a:r>
              <a:rPr lang="en-US" sz="1400" dirty="0" err="1">
                <a:solidFill>
                  <a:srgbClr val="00B050"/>
                </a:solidFill>
              </a:rPr>
              <a:t>local_yarp</a:t>
            </a:r>
            <a:r>
              <a:rPr lang="en-US" sz="1400" dirty="0">
                <a:solidFill>
                  <a:srgbClr val="00B050"/>
                </a:solidFill>
              </a:rPr>
              <a:t>. They have their own copy of code and .local/</a:t>
            </a:r>
            <a:r>
              <a:rPr lang="en-US" sz="1400" dirty="0" err="1">
                <a:solidFill>
                  <a:srgbClr val="00B050"/>
                </a:solidFill>
              </a:rPr>
              <a:t>yarp</a:t>
            </a:r>
            <a:r>
              <a:rPr lang="en-US" sz="1400" dirty="0">
                <a:solidFill>
                  <a:srgbClr val="00B050"/>
                </a:solidFill>
              </a:rPr>
              <a:t> in the internal HD, this </a:t>
            </a:r>
            <a:r>
              <a:rPr lang="en-US" sz="1400" dirty="0" err="1">
                <a:solidFill>
                  <a:srgbClr val="00B050"/>
                </a:solidFill>
              </a:rPr>
              <a:t>beacuse</a:t>
            </a:r>
            <a:r>
              <a:rPr lang="en-US" sz="1400" dirty="0">
                <a:solidFill>
                  <a:srgbClr val="00B050"/>
                </a:solidFill>
              </a:rPr>
              <a:t> NFS can be severely harm by the (potential) instability of </a:t>
            </a:r>
            <a:r>
              <a:rPr lang="en-US" sz="1400" dirty="0" err="1">
                <a:solidFill>
                  <a:srgbClr val="00B050"/>
                </a:solidFill>
              </a:rPr>
              <a:t>wifi</a:t>
            </a:r>
            <a:r>
              <a:rPr lang="en-US" sz="1400" dirty="0">
                <a:solidFill>
                  <a:srgbClr val="00B050"/>
                </a:solidFill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50079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noProof="0" dirty="0"/>
              <a:t>What are we going to see?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95991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 Software components</a:t>
            </a:r>
            <a:endParaRPr lang="en-US" noProof="0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endParaRPr lang="it-I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Graphic 2" descr="Wireless router">
            <a:extLst>
              <a:ext uri="{FF2B5EF4-FFF2-40B4-BE49-F238E27FC236}">
                <a16:creationId xmlns:a16="http://schemas.microsoft.com/office/drawing/2014/main" id="{2586EDA9-B25E-44A4-A0BD-DB536EECD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8846" y="184291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0C510-B457-47C2-8504-D13AD681188F}"/>
              </a:ext>
            </a:extLst>
          </p:cNvPr>
          <p:cNvSpPr txBox="1"/>
          <p:nvPr/>
        </p:nvSpPr>
        <p:spPr>
          <a:xfrm>
            <a:off x="1182812" y="1969501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03F2B"/>
                </a:solidFill>
              </a:rPr>
              <a:t>R1 </a:t>
            </a:r>
            <a:r>
              <a:rPr lang="it-IT" dirty="0" err="1">
                <a:solidFill>
                  <a:srgbClr val="F03F2B"/>
                </a:solidFill>
              </a:rPr>
              <a:t>wifi</a:t>
            </a:r>
            <a:r>
              <a:rPr lang="it-IT" dirty="0">
                <a:solidFill>
                  <a:srgbClr val="F03F2B"/>
                </a:solidFill>
              </a:rPr>
              <a:t> Router</a:t>
            </a:r>
          </a:p>
          <a:p>
            <a:r>
              <a:rPr lang="it-IT" dirty="0"/>
              <a:t>192.168.100.1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B365-2E1F-40B8-8DBC-AD547ECC98B2}"/>
              </a:ext>
            </a:extLst>
          </p:cNvPr>
          <p:cNvSpPr txBox="1"/>
          <p:nvPr/>
        </p:nvSpPr>
        <p:spPr>
          <a:xfrm>
            <a:off x="2850256" y="2777769"/>
            <a:ext cx="365504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Subnet</a:t>
            </a:r>
            <a:r>
              <a:rPr lang="it-IT" sz="1400" dirty="0"/>
              <a:t>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DHCP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SSID :</a:t>
            </a:r>
            <a:r>
              <a:rPr lang="en-US" sz="1400" dirty="0"/>
              <a:t> r1_</a:t>
            </a:r>
            <a:r>
              <a:rPr lang="en-US" sz="1400" i="1" dirty="0"/>
              <a:t>SERIAL</a:t>
            </a:r>
            <a:r>
              <a:rPr lang="en-US" sz="1400" dirty="0"/>
              <a:t>-wifi (where </a:t>
            </a:r>
            <a:r>
              <a:rPr lang="en-US" sz="1400" i="1" dirty="0"/>
              <a:t>SERIAL is robot serial number, </a:t>
            </a:r>
            <a:r>
              <a:rPr lang="en-US" sz="1400" i="1" dirty="0" err="1"/>
              <a:t>eg.</a:t>
            </a:r>
            <a:r>
              <a:rPr lang="en-US" sz="1400" i="1" dirty="0"/>
              <a:t> for robot #001 is r1_001-wifi)</a:t>
            </a:r>
            <a:endParaRPr lang="it-IT" sz="1400" dirty="0"/>
          </a:p>
          <a:p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5C800-19E8-4E02-A1AC-3DB53CCCD87E}"/>
              </a:ext>
            </a:extLst>
          </p:cNvPr>
          <p:cNvSpPr txBox="1"/>
          <p:nvPr/>
        </p:nvSpPr>
        <p:spPr>
          <a:xfrm>
            <a:off x="7147436" y="1580307"/>
            <a:ext cx="40831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DHCP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Start IP address</a:t>
            </a:r>
            <a:r>
              <a:rPr lang="en-US" dirty="0"/>
              <a:t> : 192.168.100.100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Maximim</a:t>
            </a:r>
            <a:r>
              <a:rPr lang="en-US" b="1" dirty="0"/>
              <a:t> number of users </a:t>
            </a:r>
            <a:r>
              <a:rPr lang="en-US" dirty="0"/>
              <a:t>: 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Client lease time </a:t>
            </a:r>
            <a:r>
              <a:rPr lang="en-US" dirty="0"/>
              <a:t>: 1440 sec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980A3-E232-4B3C-B299-E3C6BAF029B6}"/>
              </a:ext>
            </a:extLst>
          </p:cNvPr>
          <p:cNvSpPr txBox="1"/>
          <p:nvPr/>
        </p:nvSpPr>
        <p:spPr>
          <a:xfrm>
            <a:off x="7075711" y="2981663"/>
            <a:ext cx="32496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DNS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r1-base  </a:t>
            </a:r>
            <a:r>
              <a:rPr lang="pt-BR" dirty="0"/>
              <a:t>   192.168.100.10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r1-torso1 </a:t>
            </a:r>
            <a:r>
              <a:rPr lang="pt-BR" dirty="0"/>
              <a:t>  192.168.100.21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r1-torso2</a:t>
            </a:r>
            <a:r>
              <a:rPr lang="pt-BR" dirty="0"/>
              <a:t>   192.168.100.22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r1-face</a:t>
            </a:r>
            <a:r>
              <a:rPr lang="pt-BR" dirty="0"/>
              <a:t>     192.168.100.30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67C66B0-C0C3-4DF8-B4F5-C9C075D59782}"/>
              </a:ext>
            </a:extLst>
          </p:cNvPr>
          <p:cNvSpPr/>
          <p:nvPr/>
        </p:nvSpPr>
        <p:spPr>
          <a:xfrm rot="20227925" flipV="1">
            <a:off x="4317698" y="2487724"/>
            <a:ext cx="2970788" cy="233270"/>
          </a:xfrm>
          <a:prstGeom prst="rightArrow">
            <a:avLst>
              <a:gd name="adj1" fmla="val 1784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D8672CA-AD93-4441-9865-0ED4D1E77B64}"/>
              </a:ext>
            </a:extLst>
          </p:cNvPr>
          <p:cNvSpPr/>
          <p:nvPr/>
        </p:nvSpPr>
        <p:spPr>
          <a:xfrm rot="21416216" flipV="1">
            <a:off x="3722597" y="3154926"/>
            <a:ext cx="3385193" cy="233270"/>
          </a:xfrm>
          <a:prstGeom prst="rightArrow">
            <a:avLst>
              <a:gd name="adj1" fmla="val 17845"/>
              <a:gd name="adj2" fmla="val 659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Graphic 15" descr="Cell Tower">
            <a:extLst>
              <a:ext uri="{FF2B5EF4-FFF2-40B4-BE49-F238E27FC236}">
                <a16:creationId xmlns:a16="http://schemas.microsoft.com/office/drawing/2014/main" id="{01E25F53-F75C-4DFA-8BEE-5BB7F585F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107447" y="508305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E8577-548E-4381-AAB4-4675CD858D0E}"/>
              </a:ext>
            </a:extLst>
          </p:cNvPr>
          <p:cNvSpPr txBox="1"/>
          <p:nvPr/>
        </p:nvSpPr>
        <p:spPr>
          <a:xfrm>
            <a:off x="3499293" y="4766095"/>
            <a:ext cx="5588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03F2B"/>
                </a:solidFill>
              </a:rPr>
              <a:t>R1 </a:t>
            </a:r>
            <a:r>
              <a:rPr lang="it-IT" dirty="0" err="1">
                <a:solidFill>
                  <a:srgbClr val="F03F2B"/>
                </a:solidFill>
              </a:rPr>
              <a:t>onboard</a:t>
            </a:r>
            <a:r>
              <a:rPr lang="it-IT" dirty="0">
                <a:solidFill>
                  <a:srgbClr val="F03F2B"/>
                </a:solidFill>
              </a:rPr>
              <a:t> wireless Access Point - STANDALONE</a:t>
            </a:r>
          </a:p>
          <a:p>
            <a:r>
              <a:rPr lang="it-IT" dirty="0"/>
              <a:t>192.168.100.99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221D0-6E1A-408A-B263-224B983E96FF}"/>
              </a:ext>
            </a:extLst>
          </p:cNvPr>
          <p:cNvSpPr txBox="1"/>
          <p:nvPr/>
        </p:nvSpPr>
        <p:spPr>
          <a:xfrm>
            <a:off x="5974092" y="5108519"/>
            <a:ext cx="59479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 internet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 DHCP server (use </a:t>
            </a:r>
            <a:r>
              <a:rPr lang="it-IT" sz="1400" dirty="0" err="1"/>
              <a:t>only</a:t>
            </a:r>
            <a:r>
              <a:rPr lang="it-IT" sz="1400" dirty="0"/>
              <a:t> </a:t>
            </a:r>
            <a:r>
              <a:rPr lang="it-IT" sz="1400" dirty="0" err="1"/>
              <a:t>static</a:t>
            </a:r>
            <a:r>
              <a:rPr lang="it-IT" sz="1400" dirty="0"/>
              <a:t> IP on clients)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 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SSID :</a:t>
            </a:r>
            <a:r>
              <a:rPr lang="en-US" sz="1400" dirty="0"/>
              <a:t> r1_</a:t>
            </a:r>
            <a:r>
              <a:rPr lang="en-US" sz="1400" i="1" dirty="0"/>
              <a:t>SERIAL</a:t>
            </a:r>
            <a:r>
              <a:rPr lang="en-US" sz="1400" dirty="0"/>
              <a:t>-wifi (where </a:t>
            </a:r>
            <a:r>
              <a:rPr lang="en-US" sz="1400" i="1" dirty="0"/>
              <a:t>SERIAL is robot serial number, </a:t>
            </a:r>
            <a:r>
              <a:rPr lang="en-US" sz="1400" i="1" dirty="0" err="1"/>
              <a:t>eg.</a:t>
            </a:r>
            <a:r>
              <a:rPr lang="en-US" sz="1400" i="1" dirty="0"/>
              <a:t> for robot #001 is r1_001-wifi)</a:t>
            </a:r>
            <a:endParaRPr lang="it-IT" sz="1400" dirty="0"/>
          </a:p>
          <a:p>
            <a:endParaRPr lang="it-IT" dirty="0"/>
          </a:p>
        </p:txBody>
      </p:sp>
      <p:pic>
        <p:nvPicPr>
          <p:cNvPr id="20" name="Graphic 19" descr="Cell Tower">
            <a:extLst>
              <a:ext uri="{FF2B5EF4-FFF2-40B4-BE49-F238E27FC236}">
                <a16:creationId xmlns:a16="http://schemas.microsoft.com/office/drawing/2014/main" id="{36CA843F-5322-48F0-A2E7-3FF459237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89920" y="4663494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ED25D0-D77E-470C-9570-7479BEF806CE}"/>
              </a:ext>
            </a:extLst>
          </p:cNvPr>
          <p:cNvSpPr txBox="1"/>
          <p:nvPr/>
        </p:nvSpPr>
        <p:spPr>
          <a:xfrm>
            <a:off x="581766" y="4346531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03F2B"/>
                </a:solidFill>
              </a:rPr>
              <a:t>R1 </a:t>
            </a:r>
            <a:r>
              <a:rPr lang="it-IT" dirty="0" err="1">
                <a:solidFill>
                  <a:srgbClr val="F03F2B"/>
                </a:solidFill>
              </a:rPr>
              <a:t>onboard</a:t>
            </a:r>
            <a:r>
              <a:rPr lang="it-IT" dirty="0">
                <a:solidFill>
                  <a:srgbClr val="F03F2B"/>
                </a:solidFill>
              </a:rPr>
              <a:t> wireless Access Point - CLIENT</a:t>
            </a:r>
          </a:p>
          <a:p>
            <a:r>
              <a:rPr lang="it-IT" dirty="0"/>
              <a:t>192.168.100.99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E9EB4-E3D0-431D-B789-F6E709BCB0BE}"/>
              </a:ext>
            </a:extLst>
          </p:cNvPr>
          <p:cNvSpPr txBox="1"/>
          <p:nvPr/>
        </p:nvSpPr>
        <p:spPr>
          <a:xfrm>
            <a:off x="789250" y="5491010"/>
            <a:ext cx="25047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Connect </a:t>
            </a:r>
            <a:r>
              <a:rPr lang="it-IT" sz="1400" dirty="0" err="1"/>
              <a:t>as</a:t>
            </a:r>
            <a:r>
              <a:rPr lang="it-IT" sz="1400" dirty="0"/>
              <a:t> a client to the Router </a:t>
            </a:r>
            <a:r>
              <a:rPr lang="it-IT" sz="1400" dirty="0" err="1"/>
              <a:t>wifi</a:t>
            </a:r>
            <a:r>
              <a:rPr lang="it-IT" sz="1400" dirty="0"/>
              <a:t> </a:t>
            </a:r>
            <a:r>
              <a:rPr lang="it-IT" sz="1400" dirty="0" err="1"/>
              <a:t>infrastructure</a:t>
            </a:r>
            <a:endParaRPr lang="it-IT" sz="1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273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FBED-11FD-4CCA-9AA9-9EA50FCB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F8371-DF41-484E-8112-247CE019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details</a:t>
            </a:r>
            <a:r>
              <a:rPr lang="it-IT" dirty="0"/>
              <a:t> can be </a:t>
            </a:r>
            <a:r>
              <a:rPr lang="it-IT" dirty="0" err="1"/>
              <a:t>found</a:t>
            </a:r>
            <a:r>
              <a:rPr lang="it-IT" dirty="0"/>
              <a:t> on:</a:t>
            </a:r>
          </a:p>
          <a:p>
            <a:r>
              <a:rPr lang="it-IT" dirty="0"/>
              <a:t>Setup system </a:t>
            </a:r>
            <a:r>
              <a:rPr lang="it-IT" dirty="0" err="1"/>
              <a:t>configurations</a:t>
            </a:r>
            <a:r>
              <a:rPr lang="it-IT" dirty="0"/>
              <a:t> repository on </a:t>
            </a:r>
            <a:r>
              <a:rPr lang="it-IT" dirty="0" err="1"/>
              <a:t>Github</a:t>
            </a:r>
            <a:r>
              <a:rPr lang="it-IT" dirty="0"/>
              <a:t>[1]</a:t>
            </a:r>
          </a:p>
          <a:p>
            <a:r>
              <a:rPr lang="it-IT" dirty="0" err="1"/>
              <a:t>Robotology</a:t>
            </a:r>
            <a:r>
              <a:rPr lang="it-IT" dirty="0"/>
              <a:t> </a:t>
            </a:r>
            <a:r>
              <a:rPr lang="it-IT" dirty="0" err="1"/>
              <a:t>Redmine</a:t>
            </a:r>
            <a:r>
              <a:rPr lang="it-IT" dirty="0"/>
              <a:t> Knowledge Base[2]</a:t>
            </a:r>
          </a:p>
          <a:p>
            <a:r>
              <a:rPr lang="it-IT" dirty="0"/>
              <a:t>iCub tech </a:t>
            </a:r>
            <a:r>
              <a:rPr lang="it-IT" dirty="0" err="1"/>
              <a:t>internal</a:t>
            </a:r>
            <a:r>
              <a:rPr lang="it-IT" dirty="0"/>
              <a:t> wiki[3]</a:t>
            </a:r>
          </a:p>
          <a:p>
            <a:r>
              <a:rPr lang="it-IT" dirty="0"/>
              <a:t>iCub project wiki[4]</a:t>
            </a:r>
          </a:p>
          <a:p>
            <a:pPr marL="0" indent="0">
              <a:buNone/>
            </a:pPr>
            <a:endParaRPr lang="it-IT" dirty="0"/>
          </a:p>
          <a:p>
            <a:pPr marL="0" indent="0" algn="r">
              <a:buNone/>
            </a:pPr>
            <a:r>
              <a:rPr lang="it-IT" i="1" dirty="0"/>
              <a:t>[1] </a:t>
            </a:r>
            <a:r>
              <a:rPr lang="it-IT" i="1" dirty="0">
                <a:hlinkClick r:id="rId2"/>
              </a:rPr>
              <a:t>https://github.com/icub-tech-iit/setup-system-configurations</a:t>
            </a:r>
            <a:r>
              <a:rPr lang="it-IT" i="1" dirty="0"/>
              <a:t> </a:t>
            </a:r>
          </a:p>
          <a:p>
            <a:pPr marL="0" indent="0" algn="r">
              <a:buNone/>
            </a:pPr>
            <a:r>
              <a:rPr lang="it-IT" i="1" dirty="0"/>
              <a:t>[2] </a:t>
            </a:r>
            <a:r>
              <a:rPr lang="it-IT" i="1" dirty="0">
                <a:hlinkClick r:id="rId3"/>
              </a:rPr>
              <a:t>https://redmine.robotology.eu/easy_knowledge_globals</a:t>
            </a:r>
            <a:r>
              <a:rPr lang="it-IT" i="1" dirty="0"/>
              <a:t>     </a:t>
            </a:r>
          </a:p>
          <a:p>
            <a:pPr marL="0" indent="0" algn="r">
              <a:buNone/>
            </a:pPr>
            <a:r>
              <a:rPr lang="it-IT" i="1" dirty="0"/>
              <a:t>[3] </a:t>
            </a:r>
            <a:r>
              <a:rPr lang="it-IT" i="1" dirty="0">
                <a:hlinkClick r:id="rId4"/>
              </a:rPr>
              <a:t>https://wiki.icub.iit.local/index.php/ICub_setup_enviroment</a:t>
            </a:r>
            <a:r>
              <a:rPr lang="it-IT" i="1" dirty="0"/>
              <a:t> </a:t>
            </a:r>
          </a:p>
          <a:p>
            <a:pPr marL="0" indent="0" algn="r">
              <a:buNone/>
            </a:pPr>
            <a:r>
              <a:rPr lang="it-IT" i="1" dirty="0"/>
              <a:t>[4] </a:t>
            </a:r>
            <a:r>
              <a:rPr lang="it-IT" i="1" dirty="0">
                <a:hlinkClick r:id="rId5"/>
              </a:rPr>
              <a:t>https://wiki.icub</a:t>
            </a:r>
            <a:r>
              <a:rPr lang="it-IT" i="1">
                <a:hlinkClick r:id="rId5"/>
              </a:rPr>
              <a:t>.org</a:t>
            </a:r>
            <a:r>
              <a:rPr lang="it-IT" i="1"/>
              <a:t>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01323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451B-FD5A-4401-ADD4-63F1851D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en-US" noProof="0" dirty="0"/>
              <a:t>Which robotic setups?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154E-422B-49E2-97A6-BB025D7527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noProof="0" dirty="0">
                <a:solidFill>
                  <a:srgbClr val="FF6709"/>
                </a:solidFill>
              </a:rPr>
              <a:t>iCub (black, purple, green, iCub3)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ED9ED-50B7-4CB8-B767-F4A31BFF93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noProof="0" dirty="0">
                <a:solidFill>
                  <a:srgbClr val="FF6709"/>
                </a:solidFill>
              </a:rPr>
              <a:t>R1 (mk1 and mk2)</a:t>
            </a:r>
          </a:p>
        </p:txBody>
      </p:sp>
      <p:pic>
        <p:nvPicPr>
          <p:cNvPr id="6" name="Content Placeholder 4" descr="A picture containing indoor, black, sitting, table&#10;&#10;Description automatically generated">
            <a:extLst>
              <a:ext uri="{FF2B5EF4-FFF2-40B4-BE49-F238E27FC236}">
                <a16:creationId xmlns:a16="http://schemas.microsoft.com/office/drawing/2014/main" id="{773E5AAD-5F68-40BF-8D80-D9F80467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317" y="2562459"/>
            <a:ext cx="2150884" cy="3558424"/>
          </a:xfrm>
          <a:prstGeom prst="rect">
            <a:avLst/>
          </a:prstGeom>
        </p:spPr>
      </p:pic>
      <p:pic>
        <p:nvPicPr>
          <p:cNvPr id="8" name="Picture 7" descr="A picture containing object, white, small, man&#10;&#10;Description automatically generated">
            <a:extLst>
              <a:ext uri="{FF2B5EF4-FFF2-40B4-BE49-F238E27FC236}">
                <a16:creationId xmlns:a16="http://schemas.microsoft.com/office/drawing/2014/main" id="{BAAD8635-646C-4112-A7B9-DF369852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905" y="2474635"/>
            <a:ext cx="2365229" cy="355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4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0E8F51-4F08-4BA8-9948-CEF86CD0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iCub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BF66-F042-4B64-B828-205FFECC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There is not a standard for components, each setup is different</a:t>
            </a:r>
          </a:p>
          <a:p>
            <a:r>
              <a:rPr lang="en-US" noProof="0" dirty="0"/>
              <a:t>The same component (i.e. </a:t>
            </a:r>
            <a:r>
              <a:rPr lang="en-US" noProof="0" dirty="0" err="1"/>
              <a:t>wifi</a:t>
            </a:r>
            <a:r>
              <a:rPr lang="en-US" noProof="0" dirty="0"/>
              <a:t> router) can be different in vendor and model among setups</a:t>
            </a:r>
          </a:p>
          <a:p>
            <a:r>
              <a:rPr lang="en-US" noProof="0" dirty="0"/>
              <a:t>Setups are not steady, components change to follow new needing (it’s research, baby!)</a:t>
            </a:r>
          </a:p>
          <a:p>
            <a:r>
              <a:rPr lang="en-US" noProof="0" dirty="0"/>
              <a:t>Changes in HW components may requires changes in SW configuration</a:t>
            </a:r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r>
              <a:rPr lang="en-US" i="1" noProof="0" dirty="0"/>
              <a:t>So, instead of describing each setup in detail, we’ll see an the «ideal» setup (iCub3) and we’ll describe hardware components generally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5" name="Graphic 4" descr="Confused person">
            <a:extLst>
              <a:ext uri="{FF2B5EF4-FFF2-40B4-BE49-F238E27FC236}">
                <a16:creationId xmlns:a16="http://schemas.microsoft.com/office/drawing/2014/main" id="{15133C4E-8A21-48F6-8211-0F911540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4720" y="3570732"/>
            <a:ext cx="914400" cy="914400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1D0DAA38-B8D5-47DC-9E2D-0897890E8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0880" y="3570732"/>
            <a:ext cx="914400" cy="914400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2A01C19D-5C21-417F-A4CC-9601853C5DC6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iCub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1/4</a:t>
            </a:r>
          </a:p>
        </p:txBody>
      </p:sp>
    </p:spTree>
    <p:extLst>
      <p:ext uri="{BB962C8B-B14F-4D97-AF65-F5344CB8AC3E}">
        <p14:creationId xmlns:p14="http://schemas.microsoft.com/office/powerpoint/2010/main" val="368419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past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11BF862-62A8-4E92-B25D-5C08E5067257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2/4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D9639-825F-4D14-8991-079149CDF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97" y="2103438"/>
            <a:ext cx="7314405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9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future – iCub3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94A2-1D74-4D55-BECA-729158C3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Designed to be portable: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Small desktop server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Small desktop network switch</a:t>
            </a:r>
          </a:p>
          <a:p>
            <a:pPr>
              <a:lnSpc>
                <a:spcPct val="200000"/>
              </a:lnSpc>
            </a:pPr>
            <a:r>
              <a:rPr lang="en-US" noProof="0" dirty="0" err="1"/>
              <a:t>Wifi</a:t>
            </a:r>
            <a:r>
              <a:rPr lang="en-US" noProof="0" dirty="0"/>
              <a:t> router (similar to IIT </a:t>
            </a:r>
            <a:r>
              <a:rPr lang="en-US" noProof="0" dirty="0" err="1"/>
              <a:t>wifi</a:t>
            </a:r>
            <a:r>
              <a:rPr lang="en-US" noProof="0" dirty="0"/>
              <a:t> infrastructure)</a:t>
            </a:r>
          </a:p>
          <a:p>
            <a:pPr>
              <a:lnSpc>
                <a:spcPct val="200000"/>
              </a:lnSpc>
            </a:pPr>
            <a:r>
              <a:rPr lang="en-US" noProof="0" dirty="0" err="1"/>
              <a:t>Powerfull</a:t>
            </a:r>
            <a:r>
              <a:rPr lang="en-US" noProof="0" dirty="0"/>
              <a:t> laptop PCs with CUDA-capable GPU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CUDA box (to be attached to laptops)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iCub head: </a:t>
            </a:r>
            <a:r>
              <a:rPr lang="en-US" noProof="0" dirty="0" err="1"/>
              <a:t>COMexpress</a:t>
            </a:r>
            <a:r>
              <a:rPr lang="en-US" noProof="0" dirty="0"/>
              <a:t> embedded PC with </a:t>
            </a:r>
            <a:r>
              <a:rPr lang="en-US" noProof="0" dirty="0" err="1"/>
              <a:t>ssd</a:t>
            </a:r>
            <a:r>
              <a:rPr lang="en-US" noProof="0" dirty="0"/>
              <a:t> Hard Drive, </a:t>
            </a:r>
            <a:r>
              <a:rPr lang="en-US" noProof="0" dirty="0" err="1"/>
              <a:t>WiFi</a:t>
            </a:r>
            <a:r>
              <a:rPr lang="en-US" noProof="0" dirty="0"/>
              <a:t> and Bluetooth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11BF862-62A8-4E92-B25D-5C08E5067257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3/4</a:t>
            </a:r>
          </a:p>
        </p:txBody>
      </p:sp>
      <p:pic>
        <p:nvPicPr>
          <p:cNvPr id="1028" name="Picture 4" descr="PC thin client Wyse 5070 | Dell Italia">
            <a:extLst>
              <a:ext uri="{FF2B5EF4-FFF2-40B4-BE49-F238E27FC236}">
                <a16:creationId xmlns:a16="http://schemas.microsoft.com/office/drawing/2014/main" id="{266FEA4A-46B0-4ECA-9EF6-46BFE713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459" y="2000479"/>
            <a:ext cx="2038356" cy="114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alyst 3560-CX and 2960-CX Switch Hardware Installation Guide">
            <a:extLst>
              <a:ext uri="{FF2B5EF4-FFF2-40B4-BE49-F238E27FC236}">
                <a16:creationId xmlns:a16="http://schemas.microsoft.com/office/drawing/2014/main" id="{0ACD5559-B193-4E3C-8F37-52DDEE233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59" y="2322827"/>
            <a:ext cx="2452551" cy="8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isco Wifi Router 802.11ac Wave 2, 3x3-2SS – Zyngroo">
            <a:extLst>
              <a:ext uri="{FF2B5EF4-FFF2-40B4-BE49-F238E27FC236}">
                <a16:creationId xmlns:a16="http://schemas.microsoft.com/office/drawing/2014/main" id="{5E18D7D1-C94E-4A3E-B808-C2665C6B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19" y="3435588"/>
            <a:ext cx="1099852" cy="10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ll Alienware 17 Area-51m, White - Gaming Laptop | Alzashop.com">
            <a:extLst>
              <a:ext uri="{FF2B5EF4-FFF2-40B4-BE49-F238E27FC236}">
                <a16:creationId xmlns:a16="http://schemas.microsoft.com/office/drawing/2014/main" id="{0A60EA5A-65D5-4F09-A1E1-3E9E7FA5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254" y="3538798"/>
            <a:ext cx="1715602" cy="11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azon.com: Alienware Graphics Amplifier (9R7XN): Computers ...">
            <a:extLst>
              <a:ext uri="{FF2B5EF4-FFF2-40B4-BE49-F238E27FC236}">
                <a16:creationId xmlns:a16="http://schemas.microsoft.com/office/drawing/2014/main" id="{C66D638F-B5C6-4F84-9835-37B42787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47" y="3512027"/>
            <a:ext cx="1427663" cy="10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5D77DB-C339-4D5B-B0AB-34E571E535A9}"/>
              </a:ext>
            </a:extLst>
          </p:cNvPr>
          <p:cNvCxnSpPr>
            <a:cxnSpLocks/>
          </p:cNvCxnSpPr>
          <p:nvPr/>
        </p:nvCxnSpPr>
        <p:spPr>
          <a:xfrm flipV="1">
            <a:off x="3305262" y="2546946"/>
            <a:ext cx="2038356" cy="280144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Advantech - industrial computer , industrial chassis, embedded ...">
            <a:extLst>
              <a:ext uri="{FF2B5EF4-FFF2-40B4-BE49-F238E27FC236}">
                <a16:creationId xmlns:a16="http://schemas.microsoft.com/office/drawing/2014/main" id="{81CD6D7C-7E76-4C7F-8791-5AFE9E58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609" y="5063159"/>
            <a:ext cx="1715602" cy="131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A701EE-20E3-4C2F-8671-EB4F5407A34C}"/>
              </a:ext>
            </a:extLst>
          </p:cNvPr>
          <p:cNvCxnSpPr>
            <a:cxnSpLocks/>
          </p:cNvCxnSpPr>
          <p:nvPr/>
        </p:nvCxnSpPr>
        <p:spPr>
          <a:xfrm flipV="1">
            <a:off x="4057644" y="3147055"/>
            <a:ext cx="4759015" cy="241138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6D85B9-5361-4DDF-B228-1B6FD50D35AD}"/>
              </a:ext>
            </a:extLst>
          </p:cNvPr>
          <p:cNvCxnSpPr>
            <a:cxnSpLocks/>
          </p:cNvCxnSpPr>
          <p:nvPr/>
        </p:nvCxnSpPr>
        <p:spPr>
          <a:xfrm>
            <a:off x="5141167" y="3971283"/>
            <a:ext cx="72778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CDA0C-4BB6-45C9-9C74-84FFA7361226}"/>
              </a:ext>
            </a:extLst>
          </p:cNvPr>
          <p:cNvCxnSpPr>
            <a:cxnSpLocks/>
          </p:cNvCxnSpPr>
          <p:nvPr/>
        </p:nvCxnSpPr>
        <p:spPr>
          <a:xfrm>
            <a:off x="5654351" y="4611879"/>
            <a:ext cx="1855464" cy="74166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F1DEDD-80CA-420B-BABE-46D15AC82EB0}"/>
              </a:ext>
            </a:extLst>
          </p:cNvPr>
          <p:cNvCxnSpPr>
            <a:cxnSpLocks/>
          </p:cNvCxnSpPr>
          <p:nvPr/>
        </p:nvCxnSpPr>
        <p:spPr>
          <a:xfrm flipV="1">
            <a:off x="4979724" y="4686045"/>
            <a:ext cx="5431686" cy="377114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2852DB-D5CB-4869-B490-3CA42037D587}"/>
              </a:ext>
            </a:extLst>
          </p:cNvPr>
          <p:cNvCxnSpPr>
            <a:cxnSpLocks/>
          </p:cNvCxnSpPr>
          <p:nvPr/>
        </p:nvCxnSpPr>
        <p:spPr>
          <a:xfrm>
            <a:off x="8745894" y="5635242"/>
            <a:ext cx="72778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9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D0C6A-58C3-46F0-A1AF-FB1CE3798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36931" cy="640080"/>
          </a:xfrm>
        </p:spPr>
        <p:txBody>
          <a:bodyPr/>
          <a:lstStyle/>
          <a:p>
            <a:pPr algn="ctr"/>
            <a:r>
              <a:rPr lang="en-US" noProof="0" dirty="0"/>
              <a:t>Black iCub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05B71E-A7F6-40EC-8B34-93E121C9E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36931" cy="3163825"/>
          </a:xfrm>
        </p:spPr>
        <p:txBody>
          <a:bodyPr>
            <a:normAutofit/>
          </a:bodyPr>
          <a:lstStyle/>
          <a:p>
            <a:r>
              <a:rPr lang="en-US" sz="1500" noProof="0" dirty="0"/>
              <a:t>7U rack with power supply and network switch (rack model)</a:t>
            </a:r>
          </a:p>
          <a:p>
            <a:r>
              <a:rPr lang="en-US" sz="1500" noProof="0" dirty="0"/>
              <a:t>Small desktop server</a:t>
            </a:r>
          </a:p>
          <a:p>
            <a:r>
              <a:rPr lang="en-US" sz="1500" noProof="0" dirty="0"/>
              <a:t>New GPU-equipped Alienware laptop</a:t>
            </a:r>
          </a:p>
          <a:p>
            <a:r>
              <a:rPr lang="en-US" sz="1500" noProof="0" dirty="0"/>
              <a:t>CUDA workstation</a:t>
            </a:r>
          </a:p>
          <a:p>
            <a:r>
              <a:rPr lang="en-US" sz="1500" noProof="0" dirty="0"/>
              <a:t>iCub head – PC104 diskless (OS on USB)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6774E4-288D-4399-BAD2-C5081FBAC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7534" y="2079236"/>
            <a:ext cx="3036931" cy="640080"/>
          </a:xfrm>
        </p:spPr>
        <p:txBody>
          <a:bodyPr/>
          <a:lstStyle/>
          <a:p>
            <a:pPr algn="ctr"/>
            <a:r>
              <a:rPr lang="en-US" noProof="0" dirty="0">
                <a:solidFill>
                  <a:srgbClr val="7030A0"/>
                </a:solidFill>
              </a:rPr>
              <a:t>Purple iCub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CB9ED-392E-4F6B-A361-4345E52CC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7534" y="2797373"/>
            <a:ext cx="3036931" cy="3164509"/>
          </a:xfrm>
        </p:spPr>
        <p:txBody>
          <a:bodyPr>
            <a:normAutofit/>
          </a:bodyPr>
          <a:lstStyle/>
          <a:p>
            <a:r>
              <a:rPr lang="en-US" sz="1500" noProof="0" dirty="0"/>
              <a:t>7U rack with power supply, network switch (rack model) and main server (rack model), CUDA workstation (rack mounted)</a:t>
            </a:r>
          </a:p>
          <a:p>
            <a:r>
              <a:rPr lang="en-US" sz="1500" noProof="0" dirty="0"/>
              <a:t>Old model laptops</a:t>
            </a:r>
          </a:p>
          <a:p>
            <a:r>
              <a:rPr lang="en-US" sz="1500" noProof="0" dirty="0"/>
              <a:t>iCub head – </a:t>
            </a:r>
            <a:r>
              <a:rPr lang="en-US" sz="1500" noProof="0" dirty="0" err="1"/>
              <a:t>COMexpress</a:t>
            </a:r>
            <a:r>
              <a:rPr lang="en-US" sz="1500" noProof="0" dirty="0"/>
              <a:t> with SSD disk and </a:t>
            </a:r>
            <a:r>
              <a:rPr lang="it-IT" sz="1500" dirty="0"/>
              <a:t>WiFi</a:t>
            </a:r>
            <a:endParaRPr lang="en-US" sz="15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8CA50-642A-40BC-A283-1EB282FD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present – other setup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840051-0B90-47BA-BCC6-988463AF5983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4/4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441FC7-AF6A-40D1-BDE2-D65C5E718717}"/>
              </a:ext>
            </a:extLst>
          </p:cNvPr>
          <p:cNvSpPr txBox="1">
            <a:spLocks/>
          </p:cNvSpPr>
          <p:nvPr/>
        </p:nvSpPr>
        <p:spPr>
          <a:xfrm>
            <a:off x="8085221" y="2074335"/>
            <a:ext cx="3036931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rgbClr val="00B050"/>
                </a:solidFill>
              </a:rPr>
              <a:t>Green iCub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1F2B2BF-0542-4249-A7E7-D66AF51F84C8}"/>
              </a:ext>
            </a:extLst>
          </p:cNvPr>
          <p:cNvSpPr txBox="1">
            <a:spLocks/>
          </p:cNvSpPr>
          <p:nvPr/>
        </p:nvSpPr>
        <p:spPr>
          <a:xfrm>
            <a:off x="8085221" y="2808514"/>
            <a:ext cx="3036931" cy="34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500" dirty="0"/>
              <a:t>7U rack with power supply, network switch (rack model) and </a:t>
            </a:r>
            <a:r>
              <a:rPr lang="it-IT" sz="1500" dirty="0" err="1"/>
              <a:t>main</a:t>
            </a:r>
            <a:r>
              <a:rPr lang="it-IT" sz="1500" dirty="0"/>
              <a:t> server (rack model)</a:t>
            </a:r>
          </a:p>
          <a:p>
            <a:r>
              <a:rPr lang="it-IT" sz="1500" dirty="0" err="1"/>
              <a:t>Old</a:t>
            </a:r>
            <a:r>
              <a:rPr lang="it-IT" sz="1500" dirty="0"/>
              <a:t> model laptops and new GPU-</a:t>
            </a:r>
            <a:r>
              <a:rPr lang="it-IT" sz="1500" dirty="0" err="1"/>
              <a:t>equipped</a:t>
            </a:r>
            <a:r>
              <a:rPr lang="it-IT" sz="1500" dirty="0"/>
              <a:t> </a:t>
            </a:r>
            <a:r>
              <a:rPr lang="it-IT" sz="1500" dirty="0" err="1"/>
              <a:t>Alienware</a:t>
            </a:r>
            <a:endParaRPr lang="it-IT" sz="1500" dirty="0"/>
          </a:p>
          <a:p>
            <a:r>
              <a:rPr lang="it-IT" sz="1500" dirty="0"/>
              <a:t>Cuda Workstation</a:t>
            </a:r>
          </a:p>
          <a:p>
            <a:r>
              <a:rPr lang="it-IT" sz="1500" dirty="0" err="1"/>
              <a:t>Wifi</a:t>
            </a:r>
            <a:r>
              <a:rPr lang="it-IT" sz="1500" dirty="0"/>
              <a:t> router</a:t>
            </a:r>
          </a:p>
          <a:p>
            <a:r>
              <a:rPr lang="it-IT" sz="1500" dirty="0"/>
              <a:t>iCub head – </a:t>
            </a:r>
            <a:r>
              <a:rPr lang="it-IT" sz="1500" dirty="0" err="1"/>
              <a:t>COMexpress</a:t>
            </a:r>
            <a:r>
              <a:rPr lang="it-IT" sz="1500" dirty="0"/>
              <a:t> with SSD disk, Bluetooth and WiFi</a:t>
            </a:r>
          </a:p>
        </p:txBody>
      </p:sp>
    </p:spTree>
    <p:extLst>
      <p:ext uri="{BB962C8B-B14F-4D97-AF65-F5344CB8AC3E}">
        <p14:creationId xmlns:p14="http://schemas.microsoft.com/office/powerpoint/2010/main" val="282715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0E8F51-4F08-4BA8-9948-CEF86CD0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BF66-F042-4B64-B828-205FFECC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There are only 2 versions: old (mk1) and new (mk2), with small differences in HW components (the bigger changes are in mechanics)</a:t>
            </a:r>
          </a:p>
          <a:p>
            <a:r>
              <a:rPr lang="en-US" noProof="0" dirty="0"/>
              <a:t>Usually, new hardware is added to the newer setup (mk2)</a:t>
            </a:r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r>
              <a:rPr lang="en-US" i="1" noProof="0" dirty="0"/>
              <a:t>The situation is more stable than iCub setup and the we’ll see in details newer version.</a:t>
            </a:r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A01C19D-5C21-417F-A4CC-9601853C5DC6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R1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1/</a:t>
            </a:r>
          </a:p>
        </p:txBody>
      </p:sp>
      <p:pic>
        <p:nvPicPr>
          <p:cNvPr id="4" name="Graphic 3" descr="Clapping hands">
            <a:extLst>
              <a:ext uri="{FF2B5EF4-FFF2-40B4-BE49-F238E27FC236}">
                <a16:creationId xmlns:a16="http://schemas.microsoft.com/office/drawing/2014/main" id="{2E0C2148-8DCB-4FFD-BBBA-87E04BADC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6895" y="4422958"/>
            <a:ext cx="1433119" cy="1433119"/>
          </a:xfrm>
          <a:prstGeom prst="rect">
            <a:avLst/>
          </a:prstGeom>
        </p:spPr>
      </p:pic>
      <p:pic>
        <p:nvPicPr>
          <p:cNvPr id="9" name="Picture 8" descr="A picture containing indoor, black, sitting, table&#10;&#10;Description automatically generated">
            <a:extLst>
              <a:ext uri="{FF2B5EF4-FFF2-40B4-BE49-F238E27FC236}">
                <a16:creationId xmlns:a16="http://schemas.microsoft.com/office/drawing/2014/main" id="{A834E454-1CC3-4BB5-A969-3C72165F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730" y="4063630"/>
            <a:ext cx="1300638" cy="215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1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195E-44D5-4AB6-9DBA-8C0DB24F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MK2 – on board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85AD2B84-0EBE-4B30-8D53-DEEA15AE645C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>
                <a:solidFill>
                  <a:schemeClr val="accent3">
                    <a:lumMod val="60000"/>
                    <a:lumOff val="40000"/>
                  </a:schemeClr>
                </a:solidFill>
              </a:rPr>
              <a:t> R1 Hardware components 2/</a:t>
            </a:r>
            <a:endParaRPr lang="it-I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A picture containing indoor, black, sitting, table&#10;&#10;Description automatically generated">
            <a:extLst>
              <a:ext uri="{FF2B5EF4-FFF2-40B4-BE49-F238E27FC236}">
                <a16:creationId xmlns:a16="http://schemas.microsoft.com/office/drawing/2014/main" id="{823C3231-6D73-4841-8B8D-392E070E5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14589"/>
            <a:ext cx="2326938" cy="3849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B32D9-B90B-447E-89D6-FC54836D0AF1}"/>
              </a:ext>
            </a:extLst>
          </p:cNvPr>
          <p:cNvSpPr txBox="1"/>
          <p:nvPr/>
        </p:nvSpPr>
        <p:spPr>
          <a:xfrm>
            <a:off x="4030824" y="2167463"/>
            <a:ext cx="709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face PC – an ARM </a:t>
            </a:r>
            <a:r>
              <a:rPr lang="it-IT" dirty="0" err="1"/>
              <a:t>based</a:t>
            </a:r>
            <a:r>
              <a:rPr lang="it-IT" dirty="0"/>
              <a:t> embedded PC with OS (</a:t>
            </a:r>
            <a:r>
              <a:rPr lang="it-IT" dirty="0" err="1"/>
              <a:t>Ubuntu</a:t>
            </a:r>
            <a:r>
              <a:rPr lang="it-IT" dirty="0"/>
              <a:t>) running on SD card </a:t>
            </a:r>
            <a:r>
              <a:rPr lang="it-IT" dirty="0" err="1"/>
              <a:t>that</a:t>
            </a:r>
            <a:r>
              <a:rPr lang="it-IT" dirty="0"/>
              <a:t> controls face display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DD262-A01A-4E4A-96B3-AEAF1A3E2355}"/>
              </a:ext>
            </a:extLst>
          </p:cNvPr>
          <p:cNvSpPr txBox="1"/>
          <p:nvPr/>
        </p:nvSpPr>
        <p:spPr>
          <a:xfrm>
            <a:off x="4030824" y="3098699"/>
            <a:ext cx="709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torso </a:t>
            </a:r>
            <a:r>
              <a:rPr lang="it-IT" dirty="0" err="1"/>
              <a:t>PCs</a:t>
            </a:r>
            <a:r>
              <a:rPr lang="it-IT" dirty="0"/>
              <a:t> – </a:t>
            </a:r>
            <a:r>
              <a:rPr lang="it-IT" dirty="0" err="1"/>
              <a:t>two</a:t>
            </a:r>
            <a:r>
              <a:rPr lang="it-IT" dirty="0"/>
              <a:t> ARM </a:t>
            </a:r>
            <a:r>
              <a:rPr lang="it-IT" dirty="0" err="1"/>
              <a:t>based</a:t>
            </a:r>
            <a:r>
              <a:rPr lang="it-IT" dirty="0"/>
              <a:t> embedded PC with OS (</a:t>
            </a:r>
            <a:r>
              <a:rPr lang="it-IT" dirty="0" err="1"/>
              <a:t>Ubuntu</a:t>
            </a:r>
            <a:r>
              <a:rPr lang="it-IT" dirty="0"/>
              <a:t>) on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and a CUDA-</a:t>
            </a:r>
            <a:r>
              <a:rPr lang="it-IT" dirty="0" err="1"/>
              <a:t>capable</a:t>
            </a:r>
            <a:r>
              <a:rPr lang="it-IT" dirty="0"/>
              <a:t> 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83B3EE-04B0-4205-BA0B-E678C7275F51}"/>
              </a:ext>
            </a:extLst>
          </p:cNvPr>
          <p:cNvSpPr txBox="1"/>
          <p:nvPr/>
        </p:nvSpPr>
        <p:spPr>
          <a:xfrm>
            <a:off x="4030824" y="3947316"/>
            <a:ext cx="709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base PC – an X86 </a:t>
            </a:r>
            <a:r>
              <a:rPr lang="it-IT" dirty="0" err="1"/>
              <a:t>based</a:t>
            </a:r>
            <a:r>
              <a:rPr lang="it-IT" dirty="0"/>
              <a:t> embedded PC with OS (</a:t>
            </a:r>
            <a:r>
              <a:rPr lang="it-IT" dirty="0" err="1"/>
              <a:t>Ubuntu</a:t>
            </a:r>
            <a:r>
              <a:rPr lang="it-IT" dirty="0"/>
              <a:t>) running on SSD drive (PCI-X)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24F9A-89B3-4364-B733-A6B1EEF94103}"/>
              </a:ext>
            </a:extLst>
          </p:cNvPr>
          <p:cNvSpPr txBox="1"/>
          <p:nvPr/>
        </p:nvSpPr>
        <p:spPr>
          <a:xfrm>
            <a:off x="4030824" y="4795934"/>
            <a:ext cx="709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Networking – embedded </a:t>
            </a:r>
            <a:r>
              <a:rPr lang="it-IT" dirty="0" err="1"/>
              <a:t>wifi</a:t>
            </a:r>
            <a:r>
              <a:rPr lang="it-IT" dirty="0"/>
              <a:t> media </a:t>
            </a:r>
            <a:r>
              <a:rPr lang="it-IT" dirty="0" err="1"/>
              <a:t>coverted</a:t>
            </a:r>
            <a:r>
              <a:rPr lang="it-IT" dirty="0"/>
              <a:t> with 4 ports switch, </a:t>
            </a:r>
            <a:r>
              <a:rPr lang="it-IT" dirty="0" err="1"/>
              <a:t>it</a:t>
            </a:r>
            <a:r>
              <a:rPr lang="it-IT" dirty="0"/>
              <a:t> can operate in 2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modes</a:t>
            </a:r>
            <a:r>
              <a:rPr lang="it-IT" dirty="0"/>
              <a:t> (standalone and client)</a:t>
            </a:r>
          </a:p>
        </p:txBody>
      </p:sp>
    </p:spTree>
    <p:extLst>
      <p:ext uri="{BB962C8B-B14F-4D97-AF65-F5344CB8AC3E}">
        <p14:creationId xmlns:p14="http://schemas.microsoft.com/office/powerpoint/2010/main" val="1113150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1359</Words>
  <Application>Microsoft Office PowerPoint</Application>
  <PresentationFormat>Widescreen</PresentationFormat>
  <Paragraphs>262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Garamond</vt:lpstr>
      <vt:lpstr>Symbol</vt:lpstr>
      <vt:lpstr>SavonVTI</vt:lpstr>
      <vt:lpstr>IcUB and R1 Hardware and infrastructure</vt:lpstr>
      <vt:lpstr>What are we going to see?</vt:lpstr>
      <vt:lpstr>Which robotic setups?</vt:lpstr>
      <vt:lpstr>iCub Setup</vt:lpstr>
      <vt:lpstr>The past</vt:lpstr>
      <vt:lpstr>The future – iCub3</vt:lpstr>
      <vt:lpstr>The present – other setup</vt:lpstr>
      <vt:lpstr>R1 Setup</vt:lpstr>
      <vt:lpstr>R1 MK2 – on board</vt:lpstr>
      <vt:lpstr>R1 MK2 – external components</vt:lpstr>
      <vt:lpstr>R1 MK1 – differences</vt:lpstr>
      <vt:lpstr>iCub and R1 networking</vt:lpstr>
      <vt:lpstr>iCub Physical connections</vt:lpstr>
      <vt:lpstr>Home operative mode</vt:lpstr>
      <vt:lpstr>Abroad operative mode</vt:lpstr>
      <vt:lpstr>iCub Logical network connections</vt:lpstr>
      <vt:lpstr>R1 Physical connections</vt:lpstr>
      <vt:lpstr>R1 Network connections</vt:lpstr>
      <vt:lpstr>iCub Software components</vt:lpstr>
      <vt:lpstr>R1 Software components</vt:lpstr>
      <vt:lpstr>See also..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2020-04-14T07:16:16Z</dcterms:created>
  <dcterms:modified xsi:type="dcterms:W3CDTF">2020-04-14T14:37:05Z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